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71" r:id="rId2"/>
    <p:sldId id="317" r:id="rId3"/>
    <p:sldId id="277" r:id="rId4"/>
    <p:sldId id="343" r:id="rId5"/>
    <p:sldId id="345" r:id="rId6"/>
    <p:sldId id="339" r:id="rId7"/>
    <p:sldId id="346" r:id="rId8"/>
    <p:sldId id="348" r:id="rId9"/>
    <p:sldId id="349" r:id="rId10"/>
    <p:sldId id="347" r:id="rId11"/>
    <p:sldId id="350" r:id="rId12"/>
    <p:sldId id="336" r:id="rId13"/>
    <p:sldId id="351" r:id="rId14"/>
    <p:sldId id="352" r:id="rId15"/>
    <p:sldId id="344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41" r:id="rId25"/>
    <p:sldId id="367" r:id="rId26"/>
    <p:sldId id="370" r:id="rId27"/>
    <p:sldId id="368" r:id="rId28"/>
    <p:sldId id="369" r:id="rId29"/>
    <p:sldId id="373" r:id="rId30"/>
    <p:sldId id="372" r:id="rId31"/>
    <p:sldId id="338" r:id="rId32"/>
    <p:sldId id="34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03D"/>
    <a:srgbClr val="EF3078"/>
    <a:srgbClr val="FFC000"/>
    <a:srgbClr val="EAB200"/>
    <a:srgbClr val="2F5597"/>
    <a:srgbClr val="3F48CC"/>
    <a:srgbClr val="FEFEFE"/>
    <a:srgbClr val="0070C0"/>
    <a:srgbClr val="ED7D31"/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82121-5DED-4B1A-8DEE-CD3B106BA3C3}" v="8" dt="2019-04-02T08:42:3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9" autoAdjust="0"/>
    <p:restoredTop sz="74853" autoAdjust="0"/>
  </p:normalViewPr>
  <p:slideViewPr>
    <p:cSldViewPr snapToGrid="0">
      <p:cViewPr varScale="1">
        <p:scale>
          <a:sx n="85" d="100"/>
          <a:sy n="85" d="100"/>
        </p:scale>
        <p:origin x="17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arboni" userId="02c819d3cbbbcf57" providerId="LiveId" clId="{5D07792C-AA5D-449F-A5C4-26F3ADD12977}"/>
    <pc:docChg chg="undo custSel addSld delSld modSld">
      <pc:chgData name="Davide Carboni" userId="02c819d3cbbbcf57" providerId="LiveId" clId="{5D07792C-AA5D-449F-A5C4-26F3ADD12977}" dt="2019-03-29T19:14:56.978" v="450" actId="11529"/>
      <pc:docMkLst>
        <pc:docMk/>
      </pc:docMkLst>
      <pc:sldChg chg="modAnim">
        <pc:chgData name="Davide Carboni" userId="02c819d3cbbbcf57" providerId="LiveId" clId="{5D07792C-AA5D-449F-A5C4-26F3ADD12977}" dt="2019-03-29T17:40:44.494" v="4"/>
        <pc:sldMkLst>
          <pc:docMk/>
          <pc:sldMk cId="23089733" sldId="317"/>
        </pc:sldMkLst>
      </pc:sldChg>
      <pc:sldChg chg="addSp modSp">
        <pc:chgData name="Davide Carboni" userId="02c819d3cbbbcf57" providerId="LiveId" clId="{5D07792C-AA5D-449F-A5C4-26F3ADD12977}" dt="2019-03-29T19:14:56.978" v="450" actId="11529"/>
        <pc:sldMkLst>
          <pc:docMk/>
          <pc:sldMk cId="290436084" sldId="336"/>
        </pc:sldMkLst>
        <pc:spChg chg="add mod">
          <ac:chgData name="Davide Carboni" userId="02c819d3cbbbcf57" providerId="LiveId" clId="{5D07792C-AA5D-449F-A5C4-26F3ADD12977}" dt="2019-03-29T19:14:56.978" v="450" actId="11529"/>
          <ac:spMkLst>
            <pc:docMk/>
            <pc:sldMk cId="290436084" sldId="336"/>
            <ac:spMk id="2" creationId="{8ED5DF15-4448-4EE9-BDAC-D51BDB3863CC}"/>
          </ac:spMkLst>
        </pc:spChg>
        <pc:picChg chg="mod">
          <ac:chgData name="Davide Carboni" userId="02c819d3cbbbcf57" providerId="LiveId" clId="{5D07792C-AA5D-449F-A5C4-26F3ADD12977}" dt="2019-03-29T19:14:49.548" v="449" actId="1076"/>
          <ac:picMkLst>
            <pc:docMk/>
            <pc:sldMk cId="290436084" sldId="336"/>
            <ac:picMk id="8" creationId="{00000000-0000-0000-0000-000000000000}"/>
          </ac:picMkLst>
        </pc:picChg>
      </pc:sldChg>
      <pc:sldChg chg="modNotesTx">
        <pc:chgData name="Davide Carboni" userId="02c819d3cbbbcf57" providerId="LiveId" clId="{5D07792C-AA5D-449F-A5C4-26F3ADD12977}" dt="2019-03-29T19:06:48.466" v="448" actId="20577"/>
        <pc:sldMkLst>
          <pc:docMk/>
          <pc:sldMk cId="243406352" sldId="341"/>
        </pc:sldMkLst>
      </pc:sldChg>
      <pc:sldChg chg="modNotesTx">
        <pc:chgData name="Davide Carboni" userId="02c819d3cbbbcf57" providerId="LiveId" clId="{5D07792C-AA5D-449F-A5C4-26F3ADD12977}" dt="2019-03-29T19:06:44.681" v="447" actId="20577"/>
        <pc:sldMkLst>
          <pc:docMk/>
          <pc:sldMk cId="795753147" sldId="344"/>
        </pc:sldMkLst>
      </pc:sldChg>
      <pc:sldChg chg="addSp delSp modSp add setBg modAnim">
        <pc:chgData name="Davide Carboni" userId="02c819d3cbbbcf57" providerId="LiveId" clId="{5D07792C-AA5D-449F-A5C4-26F3ADD12977}" dt="2019-03-29T19:02:35.055" v="446"/>
        <pc:sldMkLst>
          <pc:docMk/>
          <pc:sldMk cId="1253913204" sldId="345"/>
        </pc:sldMkLst>
        <pc:spChg chg="del">
          <ac:chgData name="Davide Carboni" userId="02c819d3cbbbcf57" providerId="LiveId" clId="{5D07792C-AA5D-449F-A5C4-26F3ADD12977}" dt="2019-03-29T17:42:41.411" v="8" actId="478"/>
          <ac:spMkLst>
            <pc:docMk/>
            <pc:sldMk cId="1253913204" sldId="345"/>
            <ac:spMk id="6" creationId="{BD3B0D93-ECDC-4BD5-8BA3-3FC0CDDBF8D3}"/>
          </ac:spMkLst>
        </pc:spChg>
        <pc:spChg chg="add mod">
          <ac:chgData name="Davide Carboni" userId="02c819d3cbbbcf57" providerId="LiveId" clId="{5D07792C-AA5D-449F-A5C4-26F3ADD12977}" dt="2019-03-29T17:56:23.349" v="126" actId="164"/>
          <ac:spMkLst>
            <pc:docMk/>
            <pc:sldMk cId="1253913204" sldId="345"/>
            <ac:spMk id="23" creationId="{76E6813C-EF4A-414B-987D-F0131D6FBEB7}"/>
          </ac:spMkLst>
        </pc:spChg>
        <pc:spChg chg="mod">
          <ac:chgData name="Davide Carboni" userId="02c819d3cbbbcf57" providerId="LiveId" clId="{5D07792C-AA5D-449F-A5C4-26F3ADD12977}" dt="2019-03-29T17:49:08.759" v="12" actId="207"/>
          <ac:spMkLst>
            <pc:docMk/>
            <pc:sldMk cId="1253913204" sldId="345"/>
            <ac:spMk id="37" creationId="{12764F1F-0C8A-467D-B815-01EAA58768FC}"/>
          </ac:spMkLst>
        </pc:spChg>
        <pc:grpChg chg="add mod">
          <ac:chgData name="Davide Carboni" userId="02c819d3cbbbcf57" providerId="LiveId" clId="{5D07792C-AA5D-449F-A5C4-26F3ADD12977}" dt="2019-03-29T17:58:26.404" v="138" actId="1076"/>
          <ac:grpSpMkLst>
            <pc:docMk/>
            <pc:sldMk cId="1253913204" sldId="345"/>
            <ac:grpSpMk id="21" creationId="{1C8E254F-6B85-443A-859F-17F0CA4F49B1}"/>
          </ac:grpSpMkLst>
        </pc:grpChg>
        <pc:picChg chg="del">
          <ac:chgData name="Davide Carboni" userId="02c819d3cbbbcf57" providerId="LiveId" clId="{5D07792C-AA5D-449F-A5C4-26F3ADD12977}" dt="2019-03-29T17:42:37.943" v="7" actId="478"/>
          <ac:picMkLst>
            <pc:docMk/>
            <pc:sldMk cId="1253913204" sldId="345"/>
            <ac:picMk id="2" creationId="{00000000-0000-0000-0000-000000000000}"/>
          </ac:picMkLst>
        </pc:picChg>
        <pc:picChg chg="add mod">
          <ac:chgData name="Davide Carboni" userId="02c819d3cbbbcf57" providerId="LiveId" clId="{5D07792C-AA5D-449F-A5C4-26F3ADD12977}" dt="2019-03-29T17:58:27.806" v="139" actId="1076"/>
          <ac:picMkLst>
            <pc:docMk/>
            <pc:sldMk cId="1253913204" sldId="345"/>
            <ac:picMk id="16" creationId="{9A05973C-7241-424E-BB97-26BFE756977F}"/>
          </ac:picMkLst>
        </pc:picChg>
        <pc:picChg chg="add del mod">
          <ac:chgData name="Davide Carboni" userId="02c819d3cbbbcf57" providerId="LiveId" clId="{5D07792C-AA5D-449F-A5C4-26F3ADD12977}" dt="2019-03-29T17:53:10.015" v="80" actId="478"/>
          <ac:picMkLst>
            <pc:docMk/>
            <pc:sldMk cId="1253913204" sldId="345"/>
            <ac:picMk id="18" creationId="{C55E5730-8C31-4504-9299-F1DF515C2885}"/>
          </ac:picMkLst>
        </pc:picChg>
        <pc:picChg chg="add mod">
          <ac:chgData name="Davide Carboni" userId="02c819d3cbbbcf57" providerId="LiveId" clId="{5D07792C-AA5D-449F-A5C4-26F3ADD12977}" dt="2019-03-29T17:56:23.349" v="126" actId="164"/>
          <ac:picMkLst>
            <pc:docMk/>
            <pc:sldMk cId="1253913204" sldId="345"/>
            <ac:picMk id="20" creationId="{A406358D-C663-4C95-803C-32FCDA797CAA}"/>
          </ac:picMkLst>
        </pc:picChg>
      </pc:sldChg>
      <pc:sldChg chg="addSp delSp modSp add modTransition setBg delAnim modAnim">
        <pc:chgData name="Davide Carboni" userId="02c819d3cbbbcf57" providerId="LiveId" clId="{5D07792C-AA5D-449F-A5C4-26F3ADD12977}" dt="2019-03-29T18:44:50.432" v="347"/>
        <pc:sldMkLst>
          <pc:docMk/>
          <pc:sldMk cId="3350722034" sldId="346"/>
        </pc:sldMkLst>
        <pc:spChg chg="mod topLvl">
          <ac:chgData name="Davide Carboni" userId="02c819d3cbbbcf57" providerId="LiveId" clId="{5D07792C-AA5D-449F-A5C4-26F3ADD12977}" dt="2019-03-29T18:17:22.513" v="168" actId="165"/>
          <ac:spMkLst>
            <pc:docMk/>
            <pc:sldMk cId="3350722034" sldId="346"/>
            <ac:spMk id="6" creationId="{00000000-0000-0000-0000-000000000000}"/>
          </ac:spMkLst>
        </pc:spChg>
        <pc:spChg chg="mod">
          <ac:chgData name="Davide Carboni" userId="02c819d3cbbbcf57" providerId="LiveId" clId="{5D07792C-AA5D-449F-A5C4-26F3ADD12977}" dt="2019-03-29T18:39:51.543" v="285" actId="20577"/>
          <ac:spMkLst>
            <pc:docMk/>
            <pc:sldMk cId="3350722034" sldId="346"/>
            <ac:spMk id="18" creationId="{68C7DA25-BFB0-4592-8A24-4099FE9F61C3}"/>
          </ac:spMkLst>
        </pc:spChg>
        <pc:grpChg chg="add del mod">
          <ac:chgData name="Davide Carboni" userId="02c819d3cbbbcf57" providerId="LiveId" clId="{5D07792C-AA5D-449F-A5C4-26F3ADD12977}" dt="2019-03-29T18:17:22.513" v="168" actId="165"/>
          <ac:grpSpMkLst>
            <pc:docMk/>
            <pc:sldMk cId="3350722034" sldId="346"/>
            <ac:grpSpMk id="5" creationId="{59B4BBD6-1C8D-4055-BCE8-802ABB7EC9CC}"/>
          </ac:grpSpMkLst>
        </pc:grpChg>
        <pc:grpChg chg="mod topLvl">
          <ac:chgData name="Davide Carboni" userId="02c819d3cbbbcf57" providerId="LiveId" clId="{5D07792C-AA5D-449F-A5C4-26F3ADD12977}" dt="2019-03-29T18:17:22.513" v="168" actId="165"/>
          <ac:grpSpMkLst>
            <pc:docMk/>
            <pc:sldMk cId="3350722034" sldId="346"/>
            <ac:grpSpMk id="7" creationId="{00000000-0000-0000-0000-000000000000}"/>
          </ac:grpSpMkLst>
        </pc:grpChg>
        <pc:grpChg chg="add mod">
          <ac:chgData name="Davide Carboni" userId="02c819d3cbbbcf57" providerId="LiveId" clId="{5D07792C-AA5D-449F-A5C4-26F3ADD12977}" dt="2019-03-29T18:40:09.831" v="286" actId="14826"/>
          <ac:grpSpMkLst>
            <pc:docMk/>
            <pc:sldMk cId="3350722034" sldId="346"/>
            <ac:grpSpMk id="16" creationId="{D25E47ED-A60E-4002-AE0A-D6DAD9AAE4E5}"/>
          </ac:grpSpMkLst>
        </pc:grpChg>
        <pc:picChg chg="add del mod">
          <ac:chgData name="Davide Carboni" userId="02c819d3cbbbcf57" providerId="LiveId" clId="{5D07792C-AA5D-449F-A5C4-26F3ADD12977}" dt="2019-03-29T18:17:26.697" v="169" actId="478"/>
          <ac:picMkLst>
            <pc:docMk/>
            <pc:sldMk cId="3350722034" sldId="346"/>
            <ac:picMk id="11" creationId="{E93FFE2D-C567-4B74-9822-B5D6C75BC5D7}"/>
          </ac:picMkLst>
        </pc:picChg>
        <pc:picChg chg="add del">
          <ac:chgData name="Davide Carboni" userId="02c819d3cbbbcf57" providerId="LiveId" clId="{5D07792C-AA5D-449F-A5C4-26F3ADD12977}" dt="2019-03-29T18:38:51.386" v="214" actId="478"/>
          <ac:picMkLst>
            <pc:docMk/>
            <pc:sldMk cId="3350722034" sldId="346"/>
            <ac:picMk id="15" creationId="{8E8F6AD2-6437-47E3-8DD5-6D97308293E8}"/>
          </ac:picMkLst>
        </pc:picChg>
        <pc:picChg chg="mod">
          <ac:chgData name="Davide Carboni" userId="02c819d3cbbbcf57" providerId="LiveId" clId="{5D07792C-AA5D-449F-A5C4-26F3ADD12977}" dt="2019-03-29T18:40:09.831" v="286" actId="14826"/>
          <ac:picMkLst>
            <pc:docMk/>
            <pc:sldMk cId="3350722034" sldId="346"/>
            <ac:picMk id="17" creationId="{621D6516-2F9B-4A72-B888-5438072B01A9}"/>
          </ac:picMkLst>
        </pc:picChg>
      </pc:sldChg>
      <pc:sldChg chg="addSp modSp add modTransition setBg modAnim">
        <pc:chgData name="Davide Carboni" userId="02c819d3cbbbcf57" providerId="LiveId" clId="{5D07792C-AA5D-449F-A5C4-26F3ADD12977}" dt="2019-03-29T18:49:05.302" v="396" actId="1076"/>
        <pc:sldMkLst>
          <pc:docMk/>
          <pc:sldMk cId="2958007576" sldId="347"/>
        </pc:sldMkLst>
        <pc:spChg chg="mod">
          <ac:chgData name="Davide Carboni" userId="02c819d3cbbbcf57" providerId="LiveId" clId="{5D07792C-AA5D-449F-A5C4-26F3ADD12977}" dt="2019-03-29T18:48:43.623" v="391" actId="20577"/>
          <ac:spMkLst>
            <pc:docMk/>
            <pc:sldMk cId="2958007576" sldId="347"/>
            <ac:spMk id="14" creationId="{CBA5ED85-3E7D-4730-8B5C-623CE286A374}"/>
          </ac:spMkLst>
        </pc:spChg>
        <pc:grpChg chg="add mod">
          <ac:chgData name="Davide Carboni" userId="02c819d3cbbbcf57" providerId="LiveId" clId="{5D07792C-AA5D-449F-A5C4-26F3ADD12977}" dt="2019-03-29T18:48:48.983" v="392" actId="14826"/>
          <ac:grpSpMkLst>
            <pc:docMk/>
            <pc:sldMk cId="2958007576" sldId="347"/>
            <ac:grpSpMk id="12" creationId="{F386DCEA-68D1-4DB6-AAE8-B999115744FB}"/>
          </ac:grpSpMkLst>
        </pc:grpChg>
        <pc:picChg chg="mod">
          <ac:chgData name="Davide Carboni" userId="02c819d3cbbbcf57" providerId="LiveId" clId="{5D07792C-AA5D-449F-A5C4-26F3ADD12977}" dt="2019-03-29T18:49:05.302" v="396" actId="1076"/>
          <ac:picMkLst>
            <pc:docMk/>
            <pc:sldMk cId="2958007576" sldId="347"/>
            <ac:picMk id="13" creationId="{54DE2CDD-813A-4124-97EF-060863D94DD4}"/>
          </ac:picMkLst>
        </pc:picChg>
      </pc:sldChg>
      <pc:sldChg chg="addSp delSp modSp add setBg modAnim">
        <pc:chgData name="Davide Carboni" userId="02c819d3cbbbcf57" providerId="LiveId" clId="{5D07792C-AA5D-449F-A5C4-26F3ADD12977}" dt="2019-03-29T18:43:37.354" v="337" actId="1076"/>
        <pc:sldMkLst>
          <pc:docMk/>
          <pc:sldMk cId="2227681717" sldId="348"/>
        </pc:sldMkLst>
        <pc:spChg chg="mod">
          <ac:chgData name="Davide Carboni" userId="02c819d3cbbbcf57" providerId="LiveId" clId="{5D07792C-AA5D-449F-A5C4-26F3ADD12977}" dt="2019-03-29T18:41:25.045" v="313" actId="20577"/>
          <ac:spMkLst>
            <pc:docMk/>
            <pc:sldMk cId="2227681717" sldId="348"/>
            <ac:spMk id="10" creationId="{BD3B0D93-ECDC-4BD5-8BA3-3FC0CDDBF8D3}"/>
          </ac:spMkLst>
        </pc:spChg>
        <pc:spChg chg="ord">
          <ac:chgData name="Davide Carboni" userId="02c819d3cbbbcf57" providerId="LiveId" clId="{5D07792C-AA5D-449F-A5C4-26F3ADD12977}" dt="2019-03-29T18:43:25.138" v="335" actId="167"/>
          <ac:spMkLst>
            <pc:docMk/>
            <pc:sldMk cId="2227681717" sldId="348"/>
            <ac:spMk id="19" creationId="{3840BC6F-7C60-4A4F-BAC4-F5F885F5B779}"/>
          </ac:spMkLst>
        </pc:spChg>
        <pc:grpChg chg="mod ord">
          <ac:chgData name="Davide Carboni" userId="02c819d3cbbbcf57" providerId="LiveId" clId="{5D07792C-AA5D-449F-A5C4-26F3ADD12977}" dt="2019-03-29T18:41:57.346" v="321" actId="167"/>
          <ac:grpSpMkLst>
            <pc:docMk/>
            <pc:sldMk cId="2227681717" sldId="348"/>
            <ac:grpSpMk id="7" creationId="{00000000-0000-0000-0000-000000000000}"/>
          </ac:grpSpMkLst>
        </pc:grpChg>
        <pc:grpChg chg="add del mod ord">
          <ac:chgData name="Davide Carboni" userId="02c819d3cbbbcf57" providerId="LiveId" clId="{5D07792C-AA5D-449F-A5C4-26F3ADD12977}" dt="2019-03-29T18:43:19.366" v="334" actId="167"/>
          <ac:grpSpMkLst>
            <pc:docMk/>
            <pc:sldMk cId="2227681717" sldId="348"/>
            <ac:grpSpMk id="16" creationId="{D25E47ED-A60E-4002-AE0A-D6DAD9AAE4E5}"/>
          </ac:grpSpMkLst>
        </pc:grpChg>
        <pc:picChg chg="mod">
          <ac:chgData name="Davide Carboni" userId="02c819d3cbbbcf57" providerId="LiveId" clId="{5D07792C-AA5D-449F-A5C4-26F3ADD12977}" dt="2019-03-29T18:43:37.354" v="337" actId="1076"/>
          <ac:picMkLst>
            <pc:docMk/>
            <pc:sldMk cId="2227681717" sldId="348"/>
            <ac:picMk id="3" creationId="{00000000-0000-0000-0000-000000000000}"/>
          </ac:picMkLst>
        </pc:picChg>
        <pc:picChg chg="ord">
          <ac:chgData name="Davide Carboni" userId="02c819d3cbbbcf57" providerId="LiveId" clId="{5D07792C-AA5D-449F-A5C4-26F3ADD12977}" dt="2019-03-29T18:43:06.216" v="331" actId="167"/>
          <ac:picMkLst>
            <pc:docMk/>
            <pc:sldMk cId="2227681717" sldId="348"/>
            <ac:picMk id="17" creationId="{621D6516-2F9B-4A72-B888-5438072B01A9}"/>
          </ac:picMkLst>
        </pc:picChg>
      </pc:sldChg>
      <pc:sldChg chg="addSp delSp add setBg delAnim modAnim">
        <pc:chgData name="Davide Carboni" userId="02c819d3cbbbcf57" providerId="LiveId" clId="{5D07792C-AA5D-449F-A5C4-26F3ADD12977}" dt="2019-03-29T18:45:03.312" v="348"/>
        <pc:sldMkLst>
          <pc:docMk/>
          <pc:sldMk cId="597041065" sldId="349"/>
        </pc:sldMkLst>
        <pc:grpChg chg="del">
          <ac:chgData name="Davide Carboni" userId="02c819d3cbbbcf57" providerId="LiveId" clId="{5D07792C-AA5D-449F-A5C4-26F3ADD12977}" dt="2019-03-29T18:44:02.790" v="339"/>
          <ac:grpSpMkLst>
            <pc:docMk/>
            <pc:sldMk cId="597041065" sldId="349"/>
            <ac:grpSpMk id="7" creationId="{00000000-0000-0000-0000-000000000000}"/>
          </ac:grpSpMkLst>
        </pc:grpChg>
        <pc:grpChg chg="add">
          <ac:chgData name="Davide Carboni" userId="02c819d3cbbbcf57" providerId="LiveId" clId="{5D07792C-AA5D-449F-A5C4-26F3ADD12977}" dt="2019-03-29T18:44:05.165" v="341"/>
          <ac:grpSpMkLst>
            <pc:docMk/>
            <pc:sldMk cId="597041065" sldId="349"/>
            <ac:grpSpMk id="15" creationId="{E3775562-E526-461F-A69D-CFDEE761AA6F}"/>
          </ac:grpSpMkLst>
        </pc:grpChg>
        <pc:grpChg chg="del">
          <ac:chgData name="Davide Carboni" userId="02c819d3cbbbcf57" providerId="LiveId" clId="{5D07792C-AA5D-449F-A5C4-26F3ADD12977}" dt="2019-03-29T18:44:04.194" v="340" actId="478"/>
          <ac:grpSpMkLst>
            <pc:docMk/>
            <pc:sldMk cId="597041065" sldId="349"/>
            <ac:grpSpMk id="16" creationId="{D25E47ED-A60E-4002-AE0A-D6DAD9AAE4E5}"/>
          </ac:grpSpMkLst>
        </pc:grpChg>
        <pc:grpChg chg="add">
          <ac:chgData name="Davide Carboni" userId="02c819d3cbbbcf57" providerId="LiveId" clId="{5D07792C-AA5D-449F-A5C4-26F3ADD12977}" dt="2019-03-29T18:44:16.403" v="343"/>
          <ac:grpSpMkLst>
            <pc:docMk/>
            <pc:sldMk cId="597041065" sldId="349"/>
            <ac:grpSpMk id="22" creationId="{6F8B24AB-C3BD-4AB5-B778-613486A15863}"/>
          </ac:grpSpMkLst>
        </pc:grpChg>
      </pc:sldChg>
      <pc:sldChg chg="addSp delSp modSp add setBg delAnim modAnim">
        <pc:chgData name="Davide Carboni" userId="02c819d3cbbbcf57" providerId="LiveId" clId="{5D07792C-AA5D-449F-A5C4-26F3ADD12977}" dt="2019-03-29T18:51:47.037" v="444"/>
        <pc:sldMkLst>
          <pc:docMk/>
          <pc:sldMk cId="775139071" sldId="350"/>
        </pc:sldMkLst>
        <pc:spChg chg="mod">
          <ac:chgData name="Davide Carboni" userId="02c819d3cbbbcf57" providerId="LiveId" clId="{5D07792C-AA5D-449F-A5C4-26F3ADD12977}" dt="2019-03-29T18:50:59.419" v="441" actId="20577"/>
          <ac:spMkLst>
            <pc:docMk/>
            <pc:sldMk cId="775139071" sldId="350"/>
            <ac:spMk id="21" creationId="{034F8A58-990D-45CF-96D5-90DA9359BA73}"/>
          </ac:spMkLst>
        </pc:spChg>
        <pc:grpChg chg="del">
          <ac:chgData name="Davide Carboni" userId="02c819d3cbbbcf57" providerId="LiveId" clId="{5D07792C-AA5D-449F-A5C4-26F3ADD12977}" dt="2019-03-29T18:50:33.087" v="400" actId="478"/>
          <ac:grpSpMkLst>
            <pc:docMk/>
            <pc:sldMk cId="775139071" sldId="350"/>
            <ac:grpSpMk id="4" creationId="{00000000-0000-0000-0000-000000000000}"/>
          </ac:grpSpMkLst>
        </pc:grpChg>
        <pc:grpChg chg="del">
          <ac:chgData name="Davide Carboni" userId="02c819d3cbbbcf57" providerId="LiveId" clId="{5D07792C-AA5D-449F-A5C4-26F3ADD12977}" dt="2019-03-29T18:50:31.659" v="399"/>
          <ac:grpSpMkLst>
            <pc:docMk/>
            <pc:sldMk cId="775139071" sldId="350"/>
            <ac:grpSpMk id="12" creationId="{F386DCEA-68D1-4DB6-AAE8-B999115744FB}"/>
          </ac:grpSpMkLst>
        </pc:grpChg>
        <pc:grpChg chg="add">
          <ac:chgData name="Davide Carboni" userId="02c819d3cbbbcf57" providerId="LiveId" clId="{5D07792C-AA5D-449F-A5C4-26F3ADD12977}" dt="2019-03-29T18:50:33.964" v="401"/>
          <ac:grpSpMkLst>
            <pc:docMk/>
            <pc:sldMk cId="775139071" sldId="350"/>
            <ac:grpSpMk id="15" creationId="{EA0091DA-221E-42D7-9D68-08E1340D3853}"/>
          </ac:grpSpMkLst>
        </pc:grpChg>
        <pc:grpChg chg="add mod">
          <ac:chgData name="Davide Carboni" userId="02c819d3cbbbcf57" providerId="LiveId" clId="{5D07792C-AA5D-449F-A5C4-26F3ADD12977}" dt="2019-03-29T18:51:32.475" v="442" actId="14826"/>
          <ac:grpSpMkLst>
            <pc:docMk/>
            <pc:sldMk cId="775139071" sldId="350"/>
            <ac:grpSpMk id="18" creationId="{E262E943-1717-44F2-B525-0A78792D418B}"/>
          </ac:grpSpMkLst>
        </pc:grpChg>
        <pc:picChg chg="mod">
          <ac:chgData name="Davide Carboni" userId="02c819d3cbbbcf57" providerId="LiveId" clId="{5D07792C-AA5D-449F-A5C4-26F3ADD12977}" dt="2019-03-29T18:51:32.475" v="442" actId="14826"/>
          <ac:picMkLst>
            <pc:docMk/>
            <pc:sldMk cId="775139071" sldId="350"/>
            <ac:picMk id="20" creationId="{3E930659-292C-47A6-B297-2D2C69A47B8F}"/>
          </ac:picMkLst>
        </pc:picChg>
      </pc:sldChg>
    </pc:docChg>
  </pc:docChgLst>
  <pc:docChgLst>
    <pc:chgData name="Davide Carboni" userId="02c819d3cbbbcf57" providerId="LiveId" clId="{8FF02524-A117-4E6A-9081-FB05A15CC2C3}"/>
    <pc:docChg chg="undo redo custSel addSld delSld modSld sldOrd">
      <pc:chgData name="Davide Carboni" userId="02c819d3cbbbcf57" providerId="LiveId" clId="{8FF02524-A117-4E6A-9081-FB05A15CC2C3}" dt="2019-02-01T08:21:00.517" v="4649" actId="20577"/>
      <pc:docMkLst>
        <pc:docMk/>
      </pc:docMkLst>
      <pc:sldChg chg="addSp delSp modSp modTransition setBg addAnim delAnim modAnim">
        <pc:chgData name="Davide Carboni" userId="02c819d3cbbbcf57" providerId="LiveId" clId="{8FF02524-A117-4E6A-9081-FB05A15CC2C3}" dt="2019-02-01T01:00:00.022" v="3982" actId="1076"/>
        <pc:sldMkLst>
          <pc:docMk/>
          <pc:sldMk cId="1306165145" sldId="277"/>
        </pc:sldMkLst>
        <pc:spChg chg="add del">
          <ac:chgData name="Davide Carboni" userId="02c819d3cbbbcf57" providerId="LiveId" clId="{8FF02524-A117-4E6A-9081-FB05A15CC2C3}" dt="2019-01-31T17:44:02.034" v="1098" actId="478"/>
          <ac:spMkLst>
            <pc:docMk/>
            <pc:sldMk cId="1306165145" sldId="277"/>
            <ac:spMk id="19" creationId="{F7B6D340-C523-44B6-BF5A-5B2408F2E83A}"/>
          </ac:spMkLst>
        </pc:spChg>
        <pc:spChg chg="del">
          <ac:chgData name="Davide Carboni" userId="02c819d3cbbbcf57" providerId="LiveId" clId="{8FF02524-A117-4E6A-9081-FB05A15CC2C3}" dt="2019-01-31T15:56:04.506" v="251" actId="478"/>
          <ac:spMkLst>
            <pc:docMk/>
            <pc:sldMk cId="1306165145" sldId="277"/>
            <ac:spMk id="23" creationId="{23F267A1-B12B-459D-B8E5-A1DCBBF80B81}"/>
          </ac:spMkLst>
        </pc:spChg>
        <pc:spChg chg="add del mod">
          <ac:chgData name="Davide Carboni" userId="02c819d3cbbbcf57" providerId="LiveId" clId="{8FF02524-A117-4E6A-9081-FB05A15CC2C3}" dt="2019-01-31T16:54:58.794" v="812" actId="478"/>
          <ac:spMkLst>
            <pc:docMk/>
            <pc:sldMk cId="1306165145" sldId="277"/>
            <ac:spMk id="24" creationId="{139D46E0-50A2-4482-A628-DE5DBA3794A2}"/>
          </ac:spMkLst>
        </pc:spChg>
        <pc:spChg chg="add del mod">
          <ac:chgData name="Davide Carboni" userId="02c819d3cbbbcf57" providerId="LiveId" clId="{8FF02524-A117-4E6A-9081-FB05A15CC2C3}" dt="2019-01-31T17:44:07.471" v="1101" actId="478"/>
          <ac:spMkLst>
            <pc:docMk/>
            <pc:sldMk cId="1306165145" sldId="277"/>
            <ac:spMk id="25" creationId="{B5047559-E734-402E-B468-B61BDEA0381C}"/>
          </ac:spMkLst>
        </pc:spChg>
        <pc:spChg chg="add del mod">
          <ac:chgData name="Davide Carboni" userId="02c819d3cbbbcf57" providerId="LiveId" clId="{8FF02524-A117-4E6A-9081-FB05A15CC2C3}" dt="2019-01-31T17:44:04.174" v="1099" actId="478"/>
          <ac:spMkLst>
            <pc:docMk/>
            <pc:sldMk cId="1306165145" sldId="277"/>
            <ac:spMk id="26" creationId="{34350821-135F-4B9D-B9F9-A7F26A475300}"/>
          </ac:spMkLst>
        </pc:spChg>
        <pc:spChg chg="del mod">
          <ac:chgData name="Davide Carboni" userId="02c819d3cbbbcf57" providerId="LiveId" clId="{8FF02524-A117-4E6A-9081-FB05A15CC2C3}" dt="2019-01-31T15:57:37.692" v="260" actId="478"/>
          <ac:spMkLst>
            <pc:docMk/>
            <pc:sldMk cId="1306165145" sldId="277"/>
            <ac:spMk id="27" creationId="{2C4D1A88-4EC9-4ED2-BA5D-349B313063D3}"/>
          </ac:spMkLst>
        </pc:spChg>
        <pc:spChg chg="del mod">
          <ac:chgData name="Davide Carboni" userId="02c819d3cbbbcf57" providerId="LiveId" clId="{8FF02524-A117-4E6A-9081-FB05A15CC2C3}" dt="2019-01-31T15:57:39.624" v="261" actId="478"/>
          <ac:spMkLst>
            <pc:docMk/>
            <pc:sldMk cId="1306165145" sldId="277"/>
            <ac:spMk id="28" creationId="{2C4D1A88-4EC9-4ED2-BA5D-349B313063D3}"/>
          </ac:spMkLst>
        </pc:spChg>
        <pc:spChg chg="mod">
          <ac:chgData name="Davide Carboni" userId="02c819d3cbbbcf57" providerId="LiveId" clId="{8FF02524-A117-4E6A-9081-FB05A15CC2C3}" dt="2019-02-01T00:59:24.202" v="3952" actId="20577"/>
          <ac:spMkLst>
            <pc:docMk/>
            <pc:sldMk cId="1306165145" sldId="277"/>
            <ac:spMk id="28" creationId="{7A836A3E-A45A-4098-B16F-7018D4F1168C}"/>
          </ac:spMkLst>
        </pc:spChg>
        <pc:spChg chg="del mod">
          <ac:chgData name="Davide Carboni" userId="02c819d3cbbbcf57" providerId="LiveId" clId="{8FF02524-A117-4E6A-9081-FB05A15CC2C3}" dt="2019-01-31T15:42:13.729" v="83"/>
          <ac:spMkLst>
            <pc:docMk/>
            <pc:sldMk cId="1306165145" sldId="277"/>
            <ac:spMk id="29" creationId="{2C4D1A88-4EC9-4ED2-BA5D-349B313063D3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29" creationId="{2F504264-B95A-43AB-98B0-ED430104B6C2}"/>
          </ac:spMkLst>
        </pc:spChg>
        <pc:spChg chg="del">
          <ac:chgData name="Davide Carboni" userId="02c819d3cbbbcf57" providerId="LiveId" clId="{8FF02524-A117-4E6A-9081-FB05A15CC2C3}" dt="2019-01-31T15:57:42.072" v="262" actId="478"/>
          <ac:spMkLst>
            <pc:docMk/>
            <pc:sldMk cId="1306165145" sldId="277"/>
            <ac:spMk id="30" creationId="{2C4D1A88-4EC9-4ED2-BA5D-349B313063D3}"/>
          </ac:spMkLst>
        </pc:spChg>
        <pc:spChg chg="del">
          <ac:chgData name="Davide Carboni" userId="02c819d3cbbbcf57" providerId="LiveId" clId="{8FF02524-A117-4E6A-9081-FB05A15CC2C3}" dt="2019-01-31T15:57:43.460" v="263" actId="478"/>
          <ac:spMkLst>
            <pc:docMk/>
            <pc:sldMk cId="1306165145" sldId="277"/>
            <ac:spMk id="32" creationId="{2C4D1A88-4EC9-4ED2-BA5D-349B313063D3}"/>
          </ac:spMkLst>
        </pc:spChg>
        <pc:spChg chg="add del mod">
          <ac:chgData name="Davide Carboni" userId="02c819d3cbbbcf57" providerId="LiveId" clId="{8FF02524-A117-4E6A-9081-FB05A15CC2C3}" dt="2019-01-31T17:26:17.316" v="902" actId="478"/>
          <ac:spMkLst>
            <pc:docMk/>
            <pc:sldMk cId="1306165145" sldId="277"/>
            <ac:spMk id="39" creationId="{FE03B861-A657-46CE-BBDE-77CEBC36C82A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0" creationId="{BD3B0D93-ECDC-4BD5-8BA3-3FC0CDDBF8D3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1" creationId="{B445F7AA-1FB1-4A8B-8676-BB8CD8BF3FD1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2" creationId="{E903965A-E01B-4361-BE83-471ED8AA3925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3" creationId="{3CE4D412-609A-40CA-8DC6-50A3C4C62B04}"/>
          </ac:spMkLst>
        </pc:spChg>
        <pc:spChg chg="add mod">
          <ac:chgData name="Davide Carboni" userId="02c819d3cbbbcf57" providerId="LiveId" clId="{8FF02524-A117-4E6A-9081-FB05A15CC2C3}" dt="2019-01-31T17:28:30.924" v="914" actId="207"/>
          <ac:spMkLst>
            <pc:docMk/>
            <pc:sldMk cId="1306165145" sldId="277"/>
            <ac:spMk id="44" creationId="{5B045204-6150-473D-9428-096251BBC75C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54" creationId="{ED148024-36BE-4377-954F-ADF0718597C5}"/>
          </ac:spMkLst>
        </pc:spChg>
        <pc:spChg chg="mod">
          <ac:chgData name="Davide Carboni" userId="02c819d3cbbbcf57" providerId="LiveId" clId="{8FF02524-A117-4E6A-9081-FB05A15CC2C3}" dt="2019-01-31T22:02:56.364" v="2782" actId="207"/>
          <ac:spMkLst>
            <pc:docMk/>
            <pc:sldMk cId="1306165145" sldId="277"/>
            <ac:spMk id="56" creationId="{5F98DBB9-A335-4CEB-8019-5BA2B18AF53E}"/>
          </ac:spMkLst>
        </pc:spChg>
        <pc:spChg chg="mod">
          <ac:chgData name="Davide Carboni" userId="02c819d3cbbbcf57" providerId="LiveId" clId="{8FF02524-A117-4E6A-9081-FB05A15CC2C3}" dt="2019-01-31T22:03:10.691" v="2784" actId="207"/>
          <ac:spMkLst>
            <pc:docMk/>
            <pc:sldMk cId="1306165145" sldId="277"/>
            <ac:spMk id="59" creationId="{0A7C3A4C-9267-4093-9A36-49D415AD8BDC}"/>
          </ac:spMkLst>
        </pc:spChg>
        <pc:spChg chg="mod">
          <ac:chgData name="Davide Carboni" userId="02c819d3cbbbcf57" providerId="LiveId" clId="{8FF02524-A117-4E6A-9081-FB05A15CC2C3}" dt="2019-01-31T22:03:16.166" v="2785" actId="207"/>
          <ac:spMkLst>
            <pc:docMk/>
            <pc:sldMk cId="1306165145" sldId="277"/>
            <ac:spMk id="62" creationId="{BEF63B89-C0FB-497B-83CA-70AE16AF4EB1}"/>
          </ac:spMkLst>
        </pc:spChg>
        <pc:spChg chg="mod">
          <ac:chgData name="Davide Carboni" userId="02c819d3cbbbcf57" providerId="LiveId" clId="{8FF02524-A117-4E6A-9081-FB05A15CC2C3}" dt="2019-01-31T22:03:18.710" v="2786" actId="207"/>
          <ac:spMkLst>
            <pc:docMk/>
            <pc:sldMk cId="1306165145" sldId="277"/>
            <ac:spMk id="65" creationId="{6F57DFD1-BA89-4380-836B-D102FDD30C19}"/>
          </ac:spMkLst>
        </pc:spChg>
        <pc:spChg chg="mod">
          <ac:chgData name="Davide Carboni" userId="02c819d3cbbbcf57" providerId="LiveId" clId="{8FF02524-A117-4E6A-9081-FB05A15CC2C3}" dt="2019-01-31T22:03:21.848" v="2787" actId="207"/>
          <ac:spMkLst>
            <pc:docMk/>
            <pc:sldMk cId="1306165145" sldId="277"/>
            <ac:spMk id="68" creationId="{426CC571-6D77-430D-A423-4AE5608E1094}"/>
          </ac:spMkLst>
        </pc:spChg>
        <pc:spChg chg="add mod ord">
          <ac:chgData name="Davide Carboni" userId="02c819d3cbbbcf57" providerId="LiveId" clId="{8FF02524-A117-4E6A-9081-FB05A15CC2C3}" dt="2019-01-31T17:47:15.363" v="1114" actId="14100"/>
          <ac:spMkLst>
            <pc:docMk/>
            <pc:sldMk cId="1306165145" sldId="277"/>
            <ac:spMk id="70" creationId="{12764F1F-0C8A-467D-B815-01EAA58768FC}"/>
          </ac:spMkLst>
        </pc:spChg>
        <pc:spChg chg="add del mod">
          <ac:chgData name="Davide Carboni" userId="02c819d3cbbbcf57" providerId="LiveId" clId="{8FF02524-A117-4E6A-9081-FB05A15CC2C3}" dt="2019-01-31T17:45:07.190" v="1111"/>
          <ac:spMkLst>
            <pc:docMk/>
            <pc:sldMk cId="1306165145" sldId="277"/>
            <ac:spMk id="71" creationId="{308E09C5-F7C8-4306-8C70-2F98574BB9A9}"/>
          </ac:spMkLst>
        </pc:spChg>
        <pc:spChg chg="add del mod">
          <ac:chgData name="Davide Carboni" userId="02c819d3cbbbcf57" providerId="LiveId" clId="{8FF02524-A117-4E6A-9081-FB05A15CC2C3}" dt="2019-01-31T17:45:07.190" v="1111"/>
          <ac:spMkLst>
            <pc:docMk/>
            <pc:sldMk cId="1306165145" sldId="277"/>
            <ac:spMk id="72" creationId="{BAD8FAE0-BF34-42D0-BB7F-B719C796A01A}"/>
          </ac:spMkLst>
        </pc:spChg>
        <pc:grpChg chg="add mod">
          <ac:chgData name="Davide Carboni" userId="02c819d3cbbbcf57" providerId="LiveId" clId="{8FF02524-A117-4E6A-9081-FB05A15CC2C3}" dt="2019-01-31T17:45:06.565" v="1110" actId="164"/>
          <ac:grpSpMkLst>
            <pc:docMk/>
            <pc:sldMk cId="1306165145" sldId="277"/>
            <ac:grpSpMk id="4" creationId="{06852CCB-C824-482E-B918-6A78E056B4F3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26" creationId="{25E96611-2BB6-4754-831D-C5153D17CF42}"/>
          </ac:grpSpMkLst>
        </pc:grpChg>
        <pc:grpChg chg="del">
          <ac:chgData name="Davide Carboni" userId="02c819d3cbbbcf57" providerId="LiveId" clId="{8FF02524-A117-4E6A-9081-FB05A15CC2C3}" dt="2019-01-31T15:57:28.864" v="255" actId="478"/>
          <ac:grpSpMkLst>
            <pc:docMk/>
            <pc:sldMk cId="1306165145" sldId="277"/>
            <ac:grpSpMk id="33" creationId="{A21351CC-44CA-4721-A0CE-D67761224E36}"/>
          </ac:grpSpMkLst>
        </pc:grpChg>
        <pc:grpChg chg="del">
          <ac:chgData name="Davide Carboni" userId="02c819d3cbbbcf57" providerId="LiveId" clId="{8FF02524-A117-4E6A-9081-FB05A15CC2C3}" dt="2019-01-31T15:57:33.393" v="257" actId="478"/>
          <ac:grpSpMkLst>
            <pc:docMk/>
            <pc:sldMk cId="1306165145" sldId="277"/>
            <ac:grpSpMk id="36" creationId="{1DC71812-F456-4958-9A3B-BA66679A2402}"/>
          </ac:grpSpMkLst>
        </pc:grpChg>
        <pc:grpChg chg="del">
          <ac:chgData name="Davide Carboni" userId="02c819d3cbbbcf57" providerId="LiveId" clId="{8FF02524-A117-4E6A-9081-FB05A15CC2C3}" dt="2019-01-31T15:57:32.034" v="256" actId="478"/>
          <ac:grpSpMkLst>
            <pc:docMk/>
            <pc:sldMk cId="1306165145" sldId="277"/>
            <ac:grpSpMk id="45" creationId="{CA72401E-EDD7-4345-AC04-59D36B6915CC}"/>
          </ac:grpSpMkLst>
        </pc:grpChg>
        <pc:grpChg chg="del">
          <ac:chgData name="Davide Carboni" userId="02c819d3cbbbcf57" providerId="LiveId" clId="{8FF02524-A117-4E6A-9081-FB05A15CC2C3}" dt="2019-01-31T15:57:33.991" v="258" actId="478"/>
          <ac:grpSpMkLst>
            <pc:docMk/>
            <pc:sldMk cId="1306165145" sldId="277"/>
            <ac:grpSpMk id="48" creationId="{D1B3C0F2-B1C1-40E5-BC0D-F97ED1139EA9}"/>
          </ac:grpSpMkLst>
        </pc:grpChg>
        <pc:grpChg chg="del">
          <ac:chgData name="Davide Carboni" userId="02c819d3cbbbcf57" providerId="LiveId" clId="{8FF02524-A117-4E6A-9081-FB05A15CC2C3}" dt="2019-01-31T15:57:35.354" v="259" actId="478"/>
          <ac:grpSpMkLst>
            <pc:docMk/>
            <pc:sldMk cId="1306165145" sldId="277"/>
            <ac:grpSpMk id="51" creationId="{B06B6F4D-F2EA-49C5-ACA9-FAFE54E2DBBF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55" creationId="{66F1FC06-5D6D-4D32-90F1-681C201056E2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58" creationId="{6260BC57-2F3E-42C6-9367-6C6BCB6617B9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1" creationId="{0F301BC4-BE4B-425F-94F5-B8A4F7108AE1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4" creationId="{57D50FFF-1D11-40BF-A850-B3488E71ABF7}"/>
          </ac:grpSpMkLst>
        </pc:grpChg>
        <pc:grpChg chg="add del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7" creationId="{F2F41DF0-8CF6-4669-8DFB-ADE21659AB00}"/>
          </ac:grpSpMkLst>
        </pc:grpChg>
        <pc:picChg chg="add mod">
          <ac:chgData name="Davide Carboni" userId="02c819d3cbbbcf57" providerId="LiveId" clId="{8FF02524-A117-4E6A-9081-FB05A15CC2C3}" dt="2019-01-31T22:05:43.675" v="2794" actId="14826"/>
          <ac:picMkLst>
            <pc:docMk/>
            <pc:sldMk cId="1306165145" sldId="277"/>
            <ac:picMk id="3" creationId="{5F8AE86C-6C12-40B6-994A-A3FA72FD80B5}"/>
          </ac:picMkLst>
        </pc:picChg>
      </pc:sldChg>
      <pc:sldChg chg="addSp delSp modSp setBg addAnim delAnim modAnim">
        <pc:chgData name="Davide Carboni" userId="02c819d3cbbbcf57" providerId="LiveId" clId="{8FF02524-A117-4E6A-9081-FB05A15CC2C3}" dt="2019-01-31T22:07:04.416" v="2799"/>
        <pc:sldMkLst>
          <pc:docMk/>
          <pc:sldMk cId="23089733" sldId="317"/>
        </pc:sldMkLst>
        <pc:spChg chg="add del mod">
          <ac:chgData name="Davide Carboni" userId="02c819d3cbbbcf57" providerId="LiveId" clId="{8FF02524-A117-4E6A-9081-FB05A15CC2C3}" dt="2019-01-31T22:06:34.333" v="2796" actId="1038"/>
          <ac:spMkLst>
            <pc:docMk/>
            <pc:sldMk cId="23089733" sldId="317"/>
            <ac:spMk id="2" creationId="{23F267A1-B12B-459D-B8E5-A1DCBBF80B81}"/>
          </ac:spMkLst>
        </pc:spChg>
        <pc:spChg chg="add del mod">
          <ac:chgData name="Davide Carboni" userId="02c819d3cbbbcf57" providerId="LiveId" clId="{8FF02524-A117-4E6A-9081-FB05A15CC2C3}" dt="2019-01-31T22:06:48.849" v="2798" actId="1076"/>
          <ac:spMkLst>
            <pc:docMk/>
            <pc:sldMk cId="23089733" sldId="317"/>
            <ac:spMk id="21" creationId="{6D8F3C73-2D47-4765-A44E-9BD9DC30F103}"/>
          </ac:spMkLst>
        </pc:spChg>
        <pc:spChg chg="add del mod">
          <ac:chgData name="Davide Carboni" userId="02c819d3cbbbcf57" providerId="LiveId" clId="{8FF02524-A117-4E6A-9081-FB05A15CC2C3}" dt="2019-01-31T22:06:43.152" v="2797" actId="1076"/>
          <ac:spMkLst>
            <pc:docMk/>
            <pc:sldMk cId="23089733" sldId="317"/>
            <ac:spMk id="22" creationId="{139D46E0-50A2-4482-A628-DE5DBA3794A2}"/>
          </ac:spMkLst>
        </pc:spChg>
        <pc:picChg chg="add del mod">
          <ac:chgData name="Davide Carboni" userId="02c819d3cbbbcf57" providerId="LiveId" clId="{8FF02524-A117-4E6A-9081-FB05A15CC2C3}" dt="2019-01-31T20:32:01.812" v="1784" actId="931"/>
          <ac:picMkLst>
            <pc:docMk/>
            <pc:sldMk cId="23089733" sldId="317"/>
            <ac:picMk id="4" creationId="{03D946C4-6077-4AB5-B395-152249B6BAA0}"/>
          </ac:picMkLst>
        </pc:picChg>
      </pc:sldChg>
      <pc:sldChg chg="addSp delSp modSp add setBg">
        <pc:chgData name="Davide Carboni" userId="02c819d3cbbbcf57" providerId="LiveId" clId="{8FF02524-A117-4E6A-9081-FB05A15CC2C3}" dt="2019-01-31T22:10:12.468" v="2809" actId="1076"/>
        <pc:sldMkLst>
          <pc:docMk/>
          <pc:sldMk cId="290436084" sldId="336"/>
        </pc:sldMkLst>
        <pc:spChg chg="mod">
          <ac:chgData name="Davide Carboni" userId="02c819d3cbbbcf57" providerId="LiveId" clId="{8FF02524-A117-4E6A-9081-FB05A15CC2C3}" dt="2019-01-31T21:47:46.910" v="2396" actId="692"/>
          <ac:spMkLst>
            <pc:docMk/>
            <pc:sldMk cId="290436084" sldId="336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21:47:49.760" v="2397" actId="692"/>
          <ac:spMkLst>
            <pc:docMk/>
            <pc:sldMk cId="290436084" sldId="336"/>
            <ac:spMk id="16" creationId="{F262CCE9-27DF-46B9-8145-2817A2C3ECDC}"/>
          </ac:spMkLst>
        </pc:spChg>
        <pc:spChg chg="del mod">
          <ac:chgData name="Davide Carboni" userId="02c819d3cbbbcf57" providerId="LiveId" clId="{8FF02524-A117-4E6A-9081-FB05A15CC2C3}" dt="2019-01-31T21:44:28.993" v="2380" actId="478"/>
          <ac:spMkLst>
            <pc:docMk/>
            <pc:sldMk cId="290436084" sldId="336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21:47:52.149" v="2398" actId="692"/>
          <ac:spMkLst>
            <pc:docMk/>
            <pc:sldMk cId="290436084" sldId="336"/>
            <ac:spMk id="20" creationId="{F67617A2-4B7A-4941-8A59-F3CFE1072ED4}"/>
          </ac:spMkLst>
        </pc:spChg>
        <pc:spChg chg="mod">
          <ac:chgData name="Davide Carboni" userId="02c819d3cbbbcf57" providerId="LiveId" clId="{8FF02524-A117-4E6A-9081-FB05A15CC2C3}" dt="2019-01-31T21:59:29.208" v="2523" actId="20577"/>
          <ac:spMkLst>
            <pc:docMk/>
            <pc:sldMk cId="290436084" sldId="336"/>
            <ac:spMk id="21" creationId="{F7AF9E37-E074-4F56-A990-9EF582E25979}"/>
          </ac:spMkLst>
        </pc:spChg>
        <pc:spChg chg="mod">
          <ac:chgData name="Davide Carboni" userId="02c819d3cbbbcf57" providerId="LiveId" clId="{8FF02524-A117-4E6A-9081-FB05A15CC2C3}" dt="2019-01-31T22:01:11.801" v="2636" actId="1076"/>
          <ac:spMkLst>
            <pc:docMk/>
            <pc:sldMk cId="290436084" sldId="336"/>
            <ac:spMk id="25" creationId="{7D7D8969-7143-48AC-8D00-2F234991E19D}"/>
          </ac:spMkLst>
        </pc:spChg>
        <pc:spChg chg="mod">
          <ac:chgData name="Davide Carboni" userId="02c819d3cbbbcf57" providerId="LiveId" clId="{8FF02524-A117-4E6A-9081-FB05A15CC2C3}" dt="2019-01-31T22:01:21.932" v="2638" actId="207"/>
          <ac:spMkLst>
            <pc:docMk/>
            <pc:sldMk cId="290436084" sldId="336"/>
            <ac:spMk id="26" creationId="{6FEA7169-961E-40E9-97FD-0577C0BC7174}"/>
          </ac:spMkLst>
        </pc:spChg>
        <pc:spChg chg="add ord">
          <ac:chgData name="Davide Carboni" userId="02c819d3cbbbcf57" providerId="LiveId" clId="{8FF02524-A117-4E6A-9081-FB05A15CC2C3}" dt="2019-01-31T21:44:36.192" v="2383" actId="167"/>
          <ac:spMkLst>
            <pc:docMk/>
            <pc:sldMk cId="290436084" sldId="336"/>
            <ac:spMk id="27" creationId="{8359CA71-8FAF-4062-9A69-66FA0FA67393}"/>
          </ac:spMkLst>
        </pc:spChg>
        <pc:spChg chg="del">
          <ac:chgData name="Davide Carboni" userId="02c819d3cbbbcf57" providerId="LiveId" clId="{8FF02524-A117-4E6A-9081-FB05A15CC2C3}" dt="2019-01-31T21:44:31.551" v="2381" actId="478"/>
          <ac:spMkLst>
            <pc:docMk/>
            <pc:sldMk cId="290436084" sldId="336"/>
            <ac:spMk id="39" creationId="{FE03B861-A657-46CE-BBDE-77CEBC36C82A}"/>
          </ac:spMkLst>
        </pc:spChg>
        <pc:grpChg chg="mod">
          <ac:chgData name="Davide Carboni" userId="02c819d3cbbbcf57" providerId="LiveId" clId="{8FF02524-A117-4E6A-9081-FB05A15CC2C3}" dt="2019-01-31T22:01:08.395" v="2635" actId="1076"/>
          <ac:grpSpMkLst>
            <pc:docMk/>
            <pc:sldMk cId="290436084" sldId="336"/>
            <ac:grpSpMk id="3" creationId="{3D73E00E-E426-4DA4-AF2F-37D7FB19AD11}"/>
          </ac:grpSpMkLst>
        </pc:grpChg>
        <pc:grpChg chg="del">
          <ac:chgData name="Davide Carboni" userId="02c819d3cbbbcf57" providerId="LiveId" clId="{8FF02524-A117-4E6A-9081-FB05A15CC2C3}" dt="2019-01-31T21:39:13.011" v="2336" actId="478"/>
          <ac:grpSpMkLst>
            <pc:docMk/>
            <pc:sldMk cId="290436084" sldId="336"/>
            <ac:grpSpMk id="6" creationId="{3EC672CC-11CF-4DD4-98BF-1C76E28F60B7}"/>
          </ac:grpSpMkLst>
        </pc:grpChg>
        <pc:grpChg chg="mod">
          <ac:chgData name="Davide Carboni" userId="02c819d3cbbbcf57" providerId="LiveId" clId="{8FF02524-A117-4E6A-9081-FB05A15CC2C3}" dt="2019-01-31T21:48:40.615" v="2399" actId="14826"/>
          <ac:grpSpMkLst>
            <pc:docMk/>
            <pc:sldMk cId="290436084" sldId="336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21:52:14.091" v="2402" actId="14826"/>
          <ac:grpSpMkLst>
            <pc:docMk/>
            <pc:sldMk cId="290436084" sldId="336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21:57:09.151" v="2457" actId="14826"/>
          <ac:grpSpMkLst>
            <pc:docMk/>
            <pc:sldMk cId="290436084" sldId="336"/>
            <ac:grpSpMk id="17" creationId="{620B24B6-9654-4D76-82D1-0CB72921FFD5}"/>
          </ac:grpSpMkLst>
        </pc:grpChg>
        <pc:picChg chg="add mod modCrop">
          <ac:chgData name="Davide Carboni" userId="02c819d3cbbbcf57" providerId="LiveId" clId="{8FF02524-A117-4E6A-9081-FB05A15CC2C3}" dt="2019-01-31T22:10:12.468" v="2809" actId="1076"/>
          <ac:picMkLst>
            <pc:docMk/>
            <pc:sldMk cId="290436084" sldId="336"/>
            <ac:picMk id="7" creationId="{FDE764CE-8339-4C9B-9277-1F734DE1CF77}"/>
          </ac:picMkLst>
        </pc:picChg>
        <pc:picChg chg="mod">
          <ac:chgData name="Davide Carboni" userId="02c819d3cbbbcf57" providerId="LiveId" clId="{8FF02524-A117-4E6A-9081-FB05A15CC2C3}" dt="2019-01-31T21:57:18.993" v="2459" actId="1076"/>
          <ac:picMkLst>
            <pc:docMk/>
            <pc:sldMk cId="290436084" sldId="336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21:54:23.395" v="2456" actId="1036"/>
          <ac:picMkLst>
            <pc:docMk/>
            <pc:sldMk cId="290436084" sldId="336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21:57:09.151" v="2457" actId="14826"/>
          <ac:picMkLst>
            <pc:docMk/>
            <pc:sldMk cId="290436084" sldId="336"/>
            <ac:picMk id="18" creationId="{07EADB6D-9C4C-4982-A25B-236C15572FAF}"/>
          </ac:picMkLst>
        </pc:picChg>
      </pc:sldChg>
      <pc:sldChg chg="addSp delSp modSp add ord modTransition setBg delAnim modAnim">
        <pc:chgData name="Davide Carboni" userId="02c819d3cbbbcf57" providerId="LiveId" clId="{8FF02524-A117-4E6A-9081-FB05A15CC2C3}" dt="2019-02-01T00:19:38.591" v="3493"/>
        <pc:sldMkLst>
          <pc:docMk/>
          <pc:sldMk cId="2410849628" sldId="338"/>
        </pc:sldMkLst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0" creationId="{BD3B0D93-ECDC-4BD5-8BA3-3FC0CDDBF8D3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1" creationId="{B445F7AA-1FB1-4A8B-8676-BB8CD8BF3FD1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2" creationId="{E903965A-E01B-4361-BE83-471ED8AA3925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3" creationId="{3CE4D412-609A-40CA-8DC6-50A3C4C62B04}"/>
          </ac:spMkLst>
        </pc:spChg>
        <pc:spChg chg="del">
          <ac:chgData name="Davide Carboni" userId="02c819d3cbbbcf57" providerId="LiveId" clId="{8FF02524-A117-4E6A-9081-FB05A15CC2C3}" dt="2019-01-31T22:55:08.425" v="3156" actId="478"/>
          <ac:spMkLst>
            <pc:docMk/>
            <pc:sldMk cId="2410849628" sldId="338"/>
            <ac:spMk id="54" creationId="{ED148024-36BE-4377-954F-ADF0718597C5}"/>
          </ac:spMkLst>
        </pc:spChg>
        <pc:spChg chg="mod">
          <ac:chgData name="Davide Carboni" userId="02c819d3cbbbcf57" providerId="LiveId" clId="{8FF02524-A117-4E6A-9081-FB05A15CC2C3}" dt="2019-01-31T22:55:14.147" v="3159" actId="1076"/>
          <ac:spMkLst>
            <pc:docMk/>
            <pc:sldMk cId="2410849628" sldId="338"/>
            <ac:spMk id="70" creationId="{12764F1F-0C8A-467D-B815-01EAA58768FC}"/>
          </ac:spMkLst>
        </pc:s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55" creationId="{66F1FC06-5D6D-4D32-90F1-681C201056E2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58" creationId="{6260BC57-2F3E-42C6-9367-6C6BCB6617B9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61" creationId="{0F301BC4-BE4B-425F-94F5-B8A4F7108AE1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64" creationId="{57D50FFF-1D11-40BF-A850-B3488E71ABF7}"/>
          </ac:grpSpMkLst>
        </pc:grpChg>
        <pc:grpChg chg="del">
          <ac:chgData name="Davide Carboni" userId="02c819d3cbbbcf57" providerId="LiveId" clId="{8FF02524-A117-4E6A-9081-FB05A15CC2C3}" dt="2019-01-31T22:55:09.882" v="3157" actId="478"/>
          <ac:grpSpMkLst>
            <pc:docMk/>
            <pc:sldMk cId="2410849628" sldId="338"/>
            <ac:grpSpMk id="67" creationId="{F2F41DF0-8CF6-4669-8DFB-ADE21659AB00}"/>
          </ac:grpSpMkLst>
        </pc:grpChg>
        <pc:picChg chg="del">
          <ac:chgData name="Davide Carboni" userId="02c819d3cbbbcf57" providerId="LiveId" clId="{8FF02524-A117-4E6A-9081-FB05A15CC2C3}" dt="2019-01-31T22:34:36.333" v="2842" actId="478"/>
          <ac:picMkLst>
            <pc:docMk/>
            <pc:sldMk cId="2410849628" sldId="338"/>
            <ac:picMk id="3" creationId="{5F8AE86C-6C12-40B6-994A-A3FA72FD80B5}"/>
          </ac:picMkLst>
        </pc:picChg>
        <pc:picChg chg="add mod">
          <ac:chgData name="Davide Carboni" userId="02c819d3cbbbcf57" providerId="LiveId" clId="{8FF02524-A117-4E6A-9081-FB05A15CC2C3}" dt="2019-01-31T22:42:04.943" v="2849" actId="1076"/>
          <ac:picMkLst>
            <pc:docMk/>
            <pc:sldMk cId="2410849628" sldId="338"/>
            <ac:picMk id="4" creationId="{39095D56-F03B-4CB6-87F6-2450399DE822}"/>
          </ac:picMkLst>
        </pc:picChg>
      </pc:sldChg>
      <pc:sldChg chg="addSp modSp add ord setBg">
        <pc:chgData name="Davide Carboni" userId="02c819d3cbbbcf57" providerId="LiveId" clId="{8FF02524-A117-4E6A-9081-FB05A15CC2C3}" dt="2019-02-01T07:36:37.434" v="4444" actId="20577"/>
        <pc:sldMkLst>
          <pc:docMk/>
          <pc:sldMk cId="1327381603" sldId="339"/>
        </pc:sldMkLst>
        <pc:spChg chg="mod">
          <ac:chgData name="Davide Carboni" userId="02c819d3cbbbcf57" providerId="LiveId" clId="{8FF02524-A117-4E6A-9081-FB05A15CC2C3}" dt="2019-01-31T23:37:17.409" v="3331" actId="1076"/>
          <ac:spMkLst>
            <pc:docMk/>
            <pc:sldMk cId="1327381603" sldId="339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23:33:13.801" v="3269" actId="1076"/>
          <ac:spMkLst>
            <pc:docMk/>
            <pc:sldMk cId="1327381603" sldId="339"/>
            <ac:spMk id="16" creationId="{F262CCE9-27DF-46B9-8145-2817A2C3ECDC}"/>
          </ac:spMkLst>
        </pc:spChg>
        <pc:spChg chg="mod">
          <ac:chgData name="Davide Carboni" userId="02c819d3cbbbcf57" providerId="LiveId" clId="{8FF02524-A117-4E6A-9081-FB05A15CC2C3}" dt="2019-01-31T23:33:38.910" v="3275" actId="1076"/>
          <ac:spMkLst>
            <pc:docMk/>
            <pc:sldMk cId="1327381603" sldId="339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23:38:15.832" v="3343" actId="1076"/>
          <ac:spMkLst>
            <pc:docMk/>
            <pc:sldMk cId="1327381603" sldId="339"/>
            <ac:spMk id="20" creationId="{F67617A2-4B7A-4941-8A59-F3CFE1072ED4}"/>
          </ac:spMkLst>
        </pc:spChg>
        <pc:spChg chg="mod">
          <ac:chgData name="Davide Carboni" userId="02c819d3cbbbcf57" providerId="LiveId" clId="{8FF02524-A117-4E6A-9081-FB05A15CC2C3}" dt="2019-01-31T23:25:33.649" v="3196" actId="207"/>
          <ac:spMkLst>
            <pc:docMk/>
            <pc:sldMk cId="1327381603" sldId="339"/>
            <ac:spMk id="21" creationId="{F7AF9E37-E074-4F56-A990-9EF582E25979}"/>
          </ac:spMkLst>
        </pc:spChg>
        <pc:spChg chg="add mod">
          <ac:chgData name="Davide Carboni" userId="02c819d3cbbbcf57" providerId="LiveId" clId="{8FF02524-A117-4E6A-9081-FB05A15CC2C3}" dt="2019-01-31T23:37:51.718" v="3338" actId="164"/>
          <ac:spMkLst>
            <pc:docMk/>
            <pc:sldMk cId="1327381603" sldId="339"/>
            <ac:spMk id="23" creationId="{B0DF6F1F-E954-4548-8672-8CBFDDE176B7}"/>
          </ac:spMkLst>
        </pc:spChg>
        <pc:spChg chg="add mod">
          <ac:chgData name="Davide Carboni" userId="02c819d3cbbbcf57" providerId="LiveId" clId="{8FF02524-A117-4E6A-9081-FB05A15CC2C3}" dt="2019-01-31T23:39:15.905" v="3389" actId="20577"/>
          <ac:spMkLst>
            <pc:docMk/>
            <pc:sldMk cId="1327381603" sldId="339"/>
            <ac:spMk id="24" creationId="{9117FB0B-95EE-4AB3-85F7-E733720B0FD1}"/>
          </ac:spMkLst>
        </pc:spChg>
        <pc:spChg chg="mod">
          <ac:chgData name="Davide Carboni" userId="02c819d3cbbbcf57" providerId="LiveId" clId="{8FF02524-A117-4E6A-9081-FB05A15CC2C3}" dt="2019-02-01T07:36:37.434" v="4444" actId="20577"/>
          <ac:spMkLst>
            <pc:docMk/>
            <pc:sldMk cId="1327381603" sldId="339"/>
            <ac:spMk id="25" creationId="{7D7D8969-7143-48AC-8D00-2F234991E19D}"/>
          </ac:spMkLst>
        </pc:spChg>
        <pc:spChg chg="mod">
          <ac:chgData name="Davide Carboni" userId="02c819d3cbbbcf57" providerId="LiveId" clId="{8FF02524-A117-4E6A-9081-FB05A15CC2C3}" dt="2019-02-01T07:36:33.812" v="4443" actId="20577"/>
          <ac:spMkLst>
            <pc:docMk/>
            <pc:sldMk cId="1327381603" sldId="339"/>
            <ac:spMk id="26" creationId="{6FEA7169-961E-40E9-97FD-0577C0BC7174}"/>
          </ac:spMkLst>
        </pc:spChg>
        <pc:grpChg chg="add mod">
          <ac:chgData name="Davide Carboni" userId="02c819d3cbbbcf57" providerId="LiveId" clId="{8FF02524-A117-4E6A-9081-FB05A15CC2C3}" dt="2019-01-31T23:38:40.656" v="3349" actId="1076"/>
          <ac:grpSpMkLst>
            <pc:docMk/>
            <pc:sldMk cId="1327381603" sldId="339"/>
            <ac:grpSpMk id="2" creationId="{A996EE4B-25DC-4391-A88A-358E8B64F731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3" creationId="{3D73E00E-E426-4DA4-AF2F-37D7FB19AD11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7" creationId="{44FB32B8-94E3-41D6-914D-D4600EDDEF20}"/>
          </ac:grpSpMkLst>
        </pc:grpChg>
        <pc:grpChg chg="mod">
          <ac:chgData name="Davide Carboni" userId="02c819d3cbbbcf57" providerId="LiveId" clId="{8FF02524-A117-4E6A-9081-FB05A15CC2C3}" dt="2019-01-31T23:38:08.800" v="3342" actId="1076"/>
          <ac:grpSpMkLst>
            <pc:docMk/>
            <pc:sldMk cId="1327381603" sldId="339"/>
            <ac:grpSpMk id="8" creationId="{B07CAA1F-B89B-42FA-AC0A-5D7D27141AD0}"/>
          </ac:grpSpMkLst>
        </pc:grpChg>
        <pc:grpChg chg="mod">
          <ac:chgData name="Davide Carboni" userId="02c819d3cbbbcf57" providerId="LiveId" clId="{8FF02524-A117-4E6A-9081-FB05A15CC2C3}" dt="2019-01-31T23:31:36.613" v="3263" actId="14826"/>
          <ac:grpSpMkLst>
            <pc:docMk/>
            <pc:sldMk cId="1327381603" sldId="339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23:32:44.941" v="3264" actId="14826"/>
          <ac:grpSpMkLst>
            <pc:docMk/>
            <pc:sldMk cId="1327381603" sldId="339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17" creationId="{620B24B6-9654-4D76-82D1-0CB72921FFD5}"/>
          </ac:grpSpMkLst>
        </pc:grpChg>
        <pc:picChg chg="mod">
          <ac:chgData name="Davide Carboni" userId="02c819d3cbbbcf57" providerId="LiveId" clId="{8FF02524-A117-4E6A-9081-FB05A15CC2C3}" dt="2019-01-31T23:37:26.191" v="3335" actId="1037"/>
          <ac:picMkLst>
            <pc:docMk/>
            <pc:sldMk cId="1327381603" sldId="339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23:33:18.071" v="3270" actId="1076"/>
          <ac:picMkLst>
            <pc:docMk/>
            <pc:sldMk cId="1327381603" sldId="339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23:38:29.157" v="3348" actId="1037"/>
          <ac:picMkLst>
            <pc:docMk/>
            <pc:sldMk cId="1327381603" sldId="339"/>
            <ac:picMk id="18" creationId="{07EADB6D-9C4C-4982-A25B-236C15572FAF}"/>
          </ac:picMkLst>
        </pc:picChg>
        <pc:picChg chg="add mod">
          <ac:chgData name="Davide Carboni" userId="02c819d3cbbbcf57" providerId="LiveId" clId="{8FF02524-A117-4E6A-9081-FB05A15CC2C3}" dt="2019-01-31T23:37:51.718" v="3338" actId="164"/>
          <ac:picMkLst>
            <pc:docMk/>
            <pc:sldMk cId="1327381603" sldId="339"/>
            <ac:picMk id="22" creationId="{BAB62202-AA72-4807-AD89-C371F22E5689}"/>
          </ac:picMkLst>
        </pc:picChg>
        <pc:picChg chg="mod">
          <ac:chgData name="Davide Carboni" userId="02c819d3cbbbcf57" providerId="LiveId" clId="{8FF02524-A117-4E6A-9081-FB05A15CC2C3}" dt="2019-02-01T07:03:47.843" v="4394" actId="1037"/>
          <ac:picMkLst>
            <pc:docMk/>
            <pc:sldMk cId="1327381603" sldId="339"/>
            <ac:picMk id="27" creationId="{F575DFA0-A10D-41CA-A329-701D0150F469}"/>
          </ac:picMkLst>
        </pc:picChg>
      </pc:sldChg>
      <pc:sldChg chg="addSp delSp modSp add ord setBg modNotesTx">
        <pc:chgData name="Davide Carboni" userId="02c819d3cbbbcf57" providerId="LiveId" clId="{8FF02524-A117-4E6A-9081-FB05A15CC2C3}" dt="2019-02-01T01:58:47.467" v="4360" actId="20577"/>
        <pc:sldMkLst>
          <pc:docMk/>
          <pc:sldMk cId="243406352" sldId="341"/>
        </pc:sldMkLst>
        <pc:spChg chg="add del">
          <ac:chgData name="Davide Carboni" userId="02c819d3cbbbcf57" providerId="LiveId" clId="{8FF02524-A117-4E6A-9081-FB05A15CC2C3}" dt="2019-02-01T01:54:06.678" v="4353" actId="478"/>
          <ac:spMkLst>
            <pc:docMk/>
            <pc:sldMk cId="243406352" sldId="341"/>
            <ac:spMk id="19" creationId="{3840BC6F-7C60-4A4F-BAC4-F5F885F5B779}"/>
          </ac:spMkLst>
        </pc:spChg>
        <pc:spChg chg="del">
          <ac:chgData name="Davide Carboni" userId="02c819d3cbbbcf57" providerId="LiveId" clId="{8FF02524-A117-4E6A-9081-FB05A15CC2C3}" dt="2019-02-01T01:54:13.381" v="4357" actId="478"/>
          <ac:spMkLst>
            <pc:docMk/>
            <pc:sldMk cId="243406352" sldId="341"/>
            <ac:spMk id="20" creationId="{F67617A2-4B7A-4941-8A59-F3CFE1072ED4}"/>
          </ac:spMkLst>
        </pc:spChg>
        <pc:spChg chg="del mod topLvl">
          <ac:chgData name="Davide Carboni" userId="02c819d3cbbbcf57" providerId="LiveId" clId="{8FF02524-A117-4E6A-9081-FB05A15CC2C3}" dt="2019-02-01T01:54:04.382" v="4351" actId="478"/>
          <ac:spMkLst>
            <pc:docMk/>
            <pc:sldMk cId="243406352" sldId="341"/>
            <ac:spMk id="26" creationId="{6FEA7169-961E-40E9-97FD-0577C0BC7174}"/>
          </ac:spMkLst>
        </pc:spChg>
        <pc:grpChg chg="add del mod topLvl">
          <ac:chgData name="Davide Carboni" userId="02c819d3cbbbcf57" providerId="LiveId" clId="{8FF02524-A117-4E6A-9081-FB05A15CC2C3}" dt="2019-02-01T01:54:20.315" v="4358" actId="1076"/>
          <ac:grpSpMkLst>
            <pc:docMk/>
            <pc:sldMk cId="243406352" sldId="341"/>
            <ac:grpSpMk id="7" creationId="{44FB32B8-94E3-41D6-914D-D4600EDDEF20}"/>
          </ac:grpSpMkLst>
        </pc:grpChg>
        <pc:grpChg chg="del">
          <ac:chgData name="Davide Carboni" userId="02c819d3cbbbcf57" providerId="LiveId" clId="{8FF02524-A117-4E6A-9081-FB05A15CC2C3}" dt="2019-02-01T01:54:04.382" v="4351" actId="478"/>
          <ac:grpSpMkLst>
            <pc:docMk/>
            <pc:sldMk cId="243406352" sldId="341"/>
            <ac:grpSpMk id="8" creationId="{B07CAA1F-B89B-42FA-AC0A-5D7D27141AD0}"/>
          </ac:grpSpMkLst>
        </pc:grpChg>
        <pc:grpChg chg="del">
          <ac:chgData name="Davide Carboni" userId="02c819d3cbbbcf57" providerId="LiveId" clId="{8FF02524-A117-4E6A-9081-FB05A15CC2C3}" dt="2019-02-01T01:54:09.494" v="4354" actId="478"/>
          <ac:grpSpMkLst>
            <pc:docMk/>
            <pc:sldMk cId="243406352" sldId="341"/>
            <ac:grpSpMk id="17" creationId="{620B24B6-9654-4D76-82D1-0CB72921FFD5}"/>
          </ac:grpSpMkLst>
        </pc:grpChg>
        <pc:picChg chg="del">
          <ac:chgData name="Davide Carboni" userId="02c819d3cbbbcf57" providerId="LiveId" clId="{8FF02524-A117-4E6A-9081-FB05A15CC2C3}" dt="2019-02-01T01:54:09.494" v="4354" actId="478"/>
          <ac:picMkLst>
            <pc:docMk/>
            <pc:sldMk cId="243406352" sldId="341"/>
            <ac:picMk id="18" creationId="{07EADB6D-9C4C-4982-A25B-236C15572FAF}"/>
          </ac:picMkLst>
        </pc:picChg>
      </pc:sldChg>
    </pc:docChg>
  </pc:docChgLst>
  <pc:docChgLst>
    <pc:chgData name="Davide Carboni" userId="02c819d3cbbbcf57" providerId="LiveId" clId="{C1182121-5DED-4B1A-8DEE-CD3B106BA3C3}"/>
    <pc:docChg chg="undo custSel addSld modSld sldOrd">
      <pc:chgData name="Davide Carboni" userId="02c819d3cbbbcf57" providerId="LiveId" clId="{C1182121-5DED-4B1A-8DEE-CD3B106BA3C3}" dt="2019-04-02T08:42:46.195" v="17" actId="1076"/>
      <pc:docMkLst>
        <pc:docMk/>
      </pc:docMkLst>
      <pc:sldChg chg="ord">
        <pc:chgData name="Davide Carboni" userId="02c819d3cbbbcf57" providerId="LiveId" clId="{C1182121-5DED-4B1A-8DEE-CD3B106BA3C3}" dt="2019-04-02T08:39:54.874" v="2"/>
        <pc:sldMkLst>
          <pc:docMk/>
          <pc:sldMk cId="23089733" sldId="317"/>
        </pc:sldMkLst>
      </pc:sldChg>
      <pc:sldChg chg="addSp delSp modSp add setBg">
        <pc:chgData name="Davide Carboni" userId="02c819d3cbbbcf57" providerId="LiveId" clId="{C1182121-5DED-4B1A-8DEE-CD3B106BA3C3}" dt="2019-04-02T08:42:46.195" v="17" actId="1076"/>
        <pc:sldMkLst>
          <pc:docMk/>
          <pc:sldMk cId="3407506917" sldId="371"/>
        </pc:sldMkLst>
        <pc:spChg chg="add del mod">
          <ac:chgData name="Davide Carboni" userId="02c819d3cbbbcf57" providerId="LiveId" clId="{C1182121-5DED-4B1A-8DEE-CD3B106BA3C3}" dt="2019-04-02T08:41:45.376" v="10" actId="478"/>
          <ac:spMkLst>
            <pc:docMk/>
            <pc:sldMk cId="3407506917" sldId="371"/>
            <ac:spMk id="2" creationId="{22D4B689-18C1-4130-834B-806FFE1AB447}"/>
          </ac:spMkLst>
        </pc:spChg>
        <pc:picChg chg="add mod">
          <ac:chgData name="Davide Carboni" userId="02c819d3cbbbcf57" providerId="LiveId" clId="{C1182121-5DED-4B1A-8DEE-CD3B106BA3C3}" dt="2019-04-02T08:42:46.195" v="17" actId="1076"/>
          <ac:picMkLst>
            <pc:docMk/>
            <pc:sldMk cId="3407506917" sldId="371"/>
            <ac:picMk id="4" creationId="{F17B7A75-FB40-4EB7-8BEB-5F5381AE65D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F9BA-15B4-4D9F-98F9-81816ABB5A60}" type="datetimeFigureOut">
              <a:rPr lang="fr-CH" smtClean="0"/>
              <a:t>02.04.2019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5255D-14D7-41CA-A49B-F37EACD609E4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8275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C501E-A14F-407A-9A7D-701CF1CBF80B}" type="datetimeFigureOut">
              <a:rPr lang="it-IT" smtClean="0"/>
              <a:t>02/04/2019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93666-29CD-46DB-B7A6-F086F7E8F4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26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6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9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68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367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11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49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Organigramme  ou les donnée 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05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803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6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7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80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4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109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24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246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83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644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8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587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489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690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469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Leonardo s’encadre dans le contexte de la visualisation des </a:t>
            </a:r>
            <a:r>
              <a:rPr lang="fr-CH" dirty="0" err="1"/>
              <a:t>donnees</a:t>
            </a:r>
            <a:r>
              <a:rPr lang="fr-CH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77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5030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80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but donc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8909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5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115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772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576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04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7B7A75-FB40-4EB7-8BEB-5F5381AE65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61" y="2193856"/>
            <a:ext cx="4186989" cy="23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4203899" y="2042558"/>
            <a:ext cx="2946399" cy="2772401"/>
            <a:chOff x="4594922" y="2144380"/>
            <a:chExt cx="2946399" cy="2772401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639" y="2144380"/>
              <a:ext cx="2430966" cy="2430966"/>
            </a:xfrm>
            <a:prstGeom prst="rect">
              <a:avLst/>
            </a:prstGeom>
          </p:spPr>
        </p:pic>
        <p:sp>
          <p:nvSpPr>
            <p:cNvPr id="8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ANGULAR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8069972" y="1871944"/>
            <a:ext cx="2946399" cy="2943015"/>
            <a:chOff x="8052032" y="1973766"/>
            <a:chExt cx="2946399" cy="294301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22625" r="26121" b="30378"/>
            <a:stretch/>
          </p:blipFill>
          <p:spPr>
            <a:xfrm>
              <a:off x="8229599" y="1973766"/>
              <a:ext cx="2564781" cy="2497873"/>
            </a:xfrm>
            <a:prstGeom prst="rect">
              <a:avLst/>
            </a:prstGeom>
          </p:spPr>
        </p:pic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45AF22E-EF3C-43D0-8249-2BACB92423F2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66E91F68-A259-4042-8747-7F4DC2BCE141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26" name="Rettangolo 1">
                <a:extLst>
                  <a:ext uri="{FF2B5EF4-FFF2-40B4-BE49-F238E27FC236}">
                    <a16:creationId xmlns:a16="http://schemas.microsoft.com/office/drawing/2014/main" id="{7BD43646-BBDA-4059-AAF4-4756CBEF66C5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Rettangolo 1">
                <a:extLst>
                  <a:ext uri="{FF2B5EF4-FFF2-40B4-BE49-F238E27FC236}">
                    <a16:creationId xmlns:a16="http://schemas.microsoft.com/office/drawing/2014/main" id="{C7C5DD85-2A21-45EB-A78E-36B78DDACE46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Rettangolo 1">
                <a:extLst>
                  <a:ext uri="{FF2B5EF4-FFF2-40B4-BE49-F238E27FC236}">
                    <a16:creationId xmlns:a16="http://schemas.microsoft.com/office/drawing/2014/main" id="{42E88BDE-CE12-4FFB-AAD5-0A90606B9A6B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Rettangolo 1">
                <a:extLst>
                  <a:ext uri="{FF2B5EF4-FFF2-40B4-BE49-F238E27FC236}">
                    <a16:creationId xmlns:a16="http://schemas.microsoft.com/office/drawing/2014/main" id="{FD56428C-E973-4B98-BC2A-2678FC6675DC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Rettangolo 1">
                <a:extLst>
                  <a:ext uri="{FF2B5EF4-FFF2-40B4-BE49-F238E27FC236}">
                    <a16:creationId xmlns:a16="http://schemas.microsoft.com/office/drawing/2014/main" id="{4FF2BEC9-567B-4C10-843B-8A92387AFF6A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Rettangolo 1">
                <a:extLst>
                  <a:ext uri="{FF2B5EF4-FFF2-40B4-BE49-F238E27FC236}">
                    <a16:creationId xmlns:a16="http://schemas.microsoft.com/office/drawing/2014/main" id="{BDD24A92-A19A-482E-A80C-C28C39964351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Rettangolo 1">
              <a:extLst>
                <a:ext uri="{FF2B5EF4-FFF2-40B4-BE49-F238E27FC236}">
                  <a16:creationId xmlns:a16="http://schemas.microsoft.com/office/drawing/2014/main" id="{801F2CFA-C80D-48D9-B590-7EC154FB16DE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3FCE59B8-741C-4678-A5B0-27B956F9743A}"/>
              </a:ext>
            </a:extLst>
          </p:cNvPr>
          <p:cNvGrpSpPr/>
          <p:nvPr/>
        </p:nvGrpSpPr>
        <p:grpSpPr>
          <a:xfrm>
            <a:off x="4211156" y="2086165"/>
            <a:ext cx="2946399" cy="2721538"/>
            <a:chOff x="4211156" y="2086165"/>
            <a:chExt cx="2946399" cy="2721538"/>
          </a:xfrm>
        </p:grpSpPr>
        <p:grpSp>
          <p:nvGrpSpPr>
            <p:cNvPr id="12" name="Groupe 3">
              <a:extLst>
                <a:ext uri="{FF2B5EF4-FFF2-40B4-BE49-F238E27FC236}">
                  <a16:creationId xmlns:a16="http://schemas.microsoft.com/office/drawing/2014/main" id="{F386DCEA-68D1-4DB6-AAE8-B999115744FB}"/>
                </a:ext>
              </a:extLst>
            </p:cNvPr>
            <p:cNvGrpSpPr/>
            <p:nvPr/>
          </p:nvGrpSpPr>
          <p:grpSpPr>
            <a:xfrm>
              <a:off x="4211156" y="2347239"/>
              <a:ext cx="2946399" cy="2460464"/>
              <a:chOff x="4594922" y="2456317"/>
              <a:chExt cx="2946399" cy="2460464"/>
            </a:xfrm>
          </p:grpSpPr>
          <p:pic>
            <p:nvPicPr>
              <p:cNvPr id="13" name="Image 1">
                <a:extLst>
                  <a:ext uri="{FF2B5EF4-FFF2-40B4-BE49-F238E27FC236}">
                    <a16:creationId xmlns:a16="http://schemas.microsoft.com/office/drawing/2014/main" id="{54DE2CDD-813A-4124-97EF-060863D94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4337" y="2456317"/>
                <a:ext cx="1853055" cy="1853055"/>
              </a:xfrm>
              <a:prstGeom prst="rect">
                <a:avLst/>
              </a:prstGeom>
            </p:spPr>
          </p:pic>
          <p:sp>
            <p:nvSpPr>
              <p:cNvPr id="14" name="TextBox 82">
                <a:extLst>
                  <a:ext uri="{FF2B5EF4-FFF2-40B4-BE49-F238E27FC236}">
                    <a16:creationId xmlns:a16="http://schemas.microsoft.com/office/drawing/2014/main" id="{CBA5ED85-3E7D-4730-8B5C-623CE286A374}"/>
                  </a:ext>
                </a:extLst>
              </p:cNvPr>
              <p:cNvSpPr txBox="1"/>
              <p:nvPr/>
            </p:nvSpPr>
            <p:spPr>
              <a:xfrm>
                <a:off x="4594922" y="4455116"/>
                <a:ext cx="29463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2"/>
                    </a:solidFill>
                    <a:latin typeface="Tw Cen MT" panose="020B0602020104020603" pitchFamily="34" charset="0"/>
                  </a:rPr>
                  <a:t>JAVASCRIPT</a:t>
                </a:r>
              </a:p>
            </p:txBody>
          </p:sp>
        </p:grpSp>
        <p:pic>
          <p:nvPicPr>
            <p:cNvPr id="35" name="Image 2">
              <a:extLst>
                <a:ext uri="{FF2B5EF4-FFF2-40B4-BE49-F238E27FC236}">
                  <a16:creationId xmlns:a16="http://schemas.microsoft.com/office/drawing/2014/main" id="{6C8D094F-30F4-4087-9D62-F2B64A94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259" y="2086165"/>
              <a:ext cx="795915" cy="795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0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8069972" y="1871944"/>
            <a:ext cx="2946399" cy="2943015"/>
            <a:chOff x="8052032" y="1973766"/>
            <a:chExt cx="2946399" cy="294301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22625" r="26121" b="30378"/>
            <a:stretch/>
          </p:blipFill>
          <p:spPr>
            <a:xfrm>
              <a:off x="8229599" y="1973766"/>
              <a:ext cx="2564781" cy="2497873"/>
            </a:xfrm>
            <a:prstGeom prst="rect">
              <a:avLst/>
            </a:prstGeom>
          </p:spPr>
        </p:pic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5" name="Groupe 3">
            <a:extLst>
              <a:ext uri="{FF2B5EF4-FFF2-40B4-BE49-F238E27FC236}">
                <a16:creationId xmlns:a16="http://schemas.microsoft.com/office/drawing/2014/main" id="{EA0091DA-221E-42D7-9D68-08E1340D3853}"/>
              </a:ext>
            </a:extLst>
          </p:cNvPr>
          <p:cNvGrpSpPr/>
          <p:nvPr/>
        </p:nvGrpSpPr>
        <p:grpSpPr>
          <a:xfrm>
            <a:off x="4211156" y="2347239"/>
            <a:ext cx="2946399" cy="2460464"/>
            <a:chOff x="4594922" y="2456317"/>
            <a:chExt cx="2946399" cy="2460464"/>
          </a:xfrm>
        </p:grpSpPr>
        <p:pic>
          <p:nvPicPr>
            <p:cNvPr id="16" name="Image 1">
              <a:extLst>
                <a:ext uri="{FF2B5EF4-FFF2-40B4-BE49-F238E27FC236}">
                  <a16:creationId xmlns:a16="http://schemas.microsoft.com/office/drawing/2014/main" id="{A078CC05-CB56-4370-962A-30D2D232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337" y="2456317"/>
              <a:ext cx="1853055" cy="1853055"/>
            </a:xfrm>
            <a:prstGeom prst="rect">
              <a:avLst/>
            </a:prstGeom>
          </p:spPr>
        </p:pic>
        <p:sp>
          <p:nvSpPr>
            <p:cNvPr id="17" name="TextBox 82">
              <a:extLst>
                <a:ext uri="{FF2B5EF4-FFF2-40B4-BE49-F238E27FC236}">
                  <a16:creationId xmlns:a16="http://schemas.microsoft.com/office/drawing/2014/main" id="{165ED4A3-86B9-4FC0-88E1-1C45EA7E7597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JAVASCRIPT</a:t>
              </a:r>
            </a:p>
          </p:txBody>
        </p:sp>
      </p:grpSp>
      <p:grpSp>
        <p:nvGrpSpPr>
          <p:cNvPr id="18" name="Groupe 3">
            <a:extLst>
              <a:ext uri="{FF2B5EF4-FFF2-40B4-BE49-F238E27FC236}">
                <a16:creationId xmlns:a16="http://schemas.microsoft.com/office/drawing/2014/main" id="{E262E943-1717-44F2-B525-0A78792D418B}"/>
              </a:ext>
            </a:extLst>
          </p:cNvPr>
          <p:cNvGrpSpPr/>
          <p:nvPr/>
        </p:nvGrpSpPr>
        <p:grpSpPr>
          <a:xfrm>
            <a:off x="4218416" y="2354499"/>
            <a:ext cx="2946399" cy="2460464"/>
            <a:chOff x="4594922" y="2456317"/>
            <a:chExt cx="2946399" cy="2460464"/>
          </a:xfrm>
        </p:grpSpPr>
        <p:pic>
          <p:nvPicPr>
            <p:cNvPr id="20" name="Image 1">
              <a:extLst>
                <a:ext uri="{FF2B5EF4-FFF2-40B4-BE49-F238E27FC236}">
                  <a16:creationId xmlns:a16="http://schemas.microsoft.com/office/drawing/2014/main" id="{3E930659-292C-47A6-B297-2D2C69A4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337" y="2456317"/>
              <a:ext cx="1853055" cy="1853055"/>
            </a:xfrm>
            <a:prstGeom prst="rect">
              <a:avLst/>
            </a:prstGeom>
          </p:spPr>
        </p:pic>
        <p:sp>
          <p:nvSpPr>
            <p:cNvPr id="21" name="TextBox 82">
              <a:extLst>
                <a:ext uri="{FF2B5EF4-FFF2-40B4-BE49-F238E27FC236}">
                  <a16:creationId xmlns:a16="http://schemas.microsoft.com/office/drawing/2014/main" id="{034F8A58-990D-45CF-96D5-90DA9359BA7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CHARTS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45939C28-A221-4EF1-B24B-23A6C4333CF4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A458AD3-18C4-4292-8309-901C1440FDDF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34" name="Rettangolo 1">
                <a:extLst>
                  <a:ext uri="{FF2B5EF4-FFF2-40B4-BE49-F238E27FC236}">
                    <a16:creationId xmlns:a16="http://schemas.microsoft.com/office/drawing/2014/main" id="{10F97854-4FA7-4299-9D52-F8E1D4FD72C0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CB3B25FA-CAC0-4C10-B72F-9EF9781CA9EC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5156054B-12EE-43AC-A8D7-5FAA73702AFC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AD79FDC3-3DD1-46E4-9989-E66C8A7870BF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5788EEDF-AA9B-4F57-B675-20B3EB6B0981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6E51D8DB-6D51-414C-83F0-14672137CDEA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3" name="Rettangolo 1">
              <a:extLst>
                <a:ext uri="{FF2B5EF4-FFF2-40B4-BE49-F238E27FC236}">
                  <a16:creationId xmlns:a16="http://schemas.microsoft.com/office/drawing/2014/main" id="{4208FE53-2969-48A5-B904-C566C941BF9C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751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1">
            <a:extLst>
              <a:ext uri="{FF2B5EF4-FFF2-40B4-BE49-F238E27FC236}">
                <a16:creationId xmlns:a16="http://schemas.microsoft.com/office/drawing/2014/main" id="{8359CA71-8FAF-4062-9A69-66FA0FA67393}"/>
              </a:ext>
            </a:extLst>
          </p:cNvPr>
          <p:cNvSpPr/>
          <p:nvPr/>
        </p:nvSpPr>
        <p:spPr>
          <a:xfrm rot="5400000" flipV="1">
            <a:off x="4162776" y="-1171222"/>
            <a:ext cx="6858004" cy="920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E764CE-8339-4C9B-9277-1F734DE1C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2" y="2324345"/>
            <a:ext cx="2210933" cy="2210933"/>
          </a:xfrm>
          <a:prstGeom prst="rect">
            <a:avLst/>
          </a:prstGeom>
        </p:spPr>
      </p:pic>
      <p:sp>
        <p:nvSpPr>
          <p:cNvPr id="19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STRUCTURE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D5DF15-4448-4EE9-BDAC-D51BDB3863CC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A280356-1817-42F8-8A7F-01F7FB4B7765}"/>
              </a:ext>
            </a:extLst>
          </p:cNvPr>
          <p:cNvGrpSpPr/>
          <p:nvPr/>
        </p:nvGrpSpPr>
        <p:grpSpPr>
          <a:xfrm>
            <a:off x="3840527" y="1157756"/>
            <a:ext cx="7373448" cy="4474509"/>
            <a:chOff x="3840527" y="1157756"/>
            <a:chExt cx="7373448" cy="4474509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9F04370-8CD3-4D0D-B745-9002D40EA2A3}"/>
                </a:ext>
              </a:extLst>
            </p:cNvPr>
            <p:cNvSpPr/>
            <p:nvPr/>
          </p:nvSpPr>
          <p:spPr>
            <a:xfrm>
              <a:off x="8048978" y="4942409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5521E65-36AE-40EF-A46B-F5B3498699F2}"/>
                </a:ext>
              </a:extLst>
            </p:cNvPr>
            <p:cNvSpPr/>
            <p:nvPr/>
          </p:nvSpPr>
          <p:spPr>
            <a:xfrm>
              <a:off x="3840527" y="4942410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D5F5D90E-9C59-4E80-98CE-F7E444B92979}"/>
                </a:ext>
              </a:extLst>
            </p:cNvPr>
            <p:cNvSpPr/>
            <p:nvPr/>
          </p:nvSpPr>
          <p:spPr>
            <a:xfrm>
              <a:off x="5446168" y="2952359"/>
              <a:ext cx="41621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0EA62954-9B4C-4850-B9DC-9734E15728D6}"/>
                </a:ext>
              </a:extLst>
            </p:cNvPr>
            <p:cNvSpPr/>
            <p:nvPr/>
          </p:nvSpPr>
          <p:spPr>
            <a:xfrm>
              <a:off x="5944751" y="1223008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         MODULES</a:t>
              </a: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26CC344A-993C-46E3-8C76-D6D867AD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7634" y="2920829"/>
              <a:ext cx="1016341" cy="101634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5D809E5-DEAA-44AF-BF28-AF4F57C8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5" name="Freccia in giù 4">
              <a:extLst>
                <a:ext uri="{FF2B5EF4-FFF2-40B4-BE49-F238E27FC236}">
                  <a16:creationId xmlns:a16="http://schemas.microsoft.com/office/drawing/2014/main" id="{CAF3E0A8-F8E8-4B21-BF5A-B80E7A5DEA45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6" name="Freccia in giù 15">
              <a:extLst>
                <a:ext uri="{FF2B5EF4-FFF2-40B4-BE49-F238E27FC236}">
                  <a16:creationId xmlns:a16="http://schemas.microsoft.com/office/drawing/2014/main" id="{02A16990-2D90-43F9-8689-FF451B695DAE}"/>
                </a:ext>
              </a:extLst>
            </p:cNvPr>
            <p:cNvSpPr/>
            <p:nvPr/>
          </p:nvSpPr>
          <p:spPr>
            <a:xfrm>
              <a:off x="6704264" y="3975599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7" name="Freccia in giù 16">
              <a:extLst>
                <a:ext uri="{FF2B5EF4-FFF2-40B4-BE49-F238E27FC236}">
                  <a16:creationId xmlns:a16="http://schemas.microsoft.com/office/drawing/2014/main" id="{FE2CD6BE-4CD5-4CC6-8D33-29FDB7B2B7C7}"/>
                </a:ext>
              </a:extLst>
            </p:cNvPr>
            <p:cNvSpPr/>
            <p:nvPr/>
          </p:nvSpPr>
          <p:spPr>
            <a:xfrm>
              <a:off x="8685650" y="397523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1656D188-B4F5-4EEA-8918-789DADDD6B25}"/>
                </a:ext>
              </a:extLst>
            </p:cNvPr>
            <p:cNvSpPr/>
            <p:nvPr/>
          </p:nvSpPr>
          <p:spPr>
            <a:xfrm>
              <a:off x="6704264" y="2035311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C5FDA38-384A-4DE3-A1E1-3D082289F6CE}"/>
                </a:ext>
              </a:extLst>
            </p:cNvPr>
            <p:cNvSpPr/>
            <p:nvPr/>
          </p:nvSpPr>
          <p:spPr>
            <a:xfrm rot="10800000">
              <a:off x="5686858" y="3892367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2" name="Freccia in giù 21">
              <a:extLst>
                <a:ext uri="{FF2B5EF4-FFF2-40B4-BE49-F238E27FC236}">
                  <a16:creationId xmlns:a16="http://schemas.microsoft.com/office/drawing/2014/main" id="{21F1094A-3544-40CF-BB6B-B44DF74150F0}"/>
                </a:ext>
              </a:extLst>
            </p:cNvPr>
            <p:cNvSpPr/>
            <p:nvPr/>
          </p:nvSpPr>
          <p:spPr>
            <a:xfrm rot="10800000">
              <a:off x="10555174" y="397550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3" name="Freccia in giù 22">
              <a:extLst>
                <a:ext uri="{FF2B5EF4-FFF2-40B4-BE49-F238E27FC236}">
                  <a16:creationId xmlns:a16="http://schemas.microsoft.com/office/drawing/2014/main" id="{96847501-660E-4384-A92A-DE6F74CF0DC7}"/>
                </a:ext>
              </a:extLst>
            </p:cNvPr>
            <p:cNvSpPr/>
            <p:nvPr/>
          </p:nvSpPr>
          <p:spPr>
            <a:xfrm rot="10800000">
              <a:off x="7898348" y="2025388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5" name="Freccia in giù 24">
              <a:extLst>
                <a:ext uri="{FF2B5EF4-FFF2-40B4-BE49-F238E27FC236}">
                  <a16:creationId xmlns:a16="http://schemas.microsoft.com/office/drawing/2014/main" id="{ECB113D2-003E-47B1-963F-1F4B7F85393A}"/>
                </a:ext>
              </a:extLst>
            </p:cNvPr>
            <p:cNvSpPr/>
            <p:nvPr/>
          </p:nvSpPr>
          <p:spPr>
            <a:xfrm rot="16200000">
              <a:off x="7416131" y="4937015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579D55A-5263-4D51-9737-4D56F85F7DB3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9C0F8A2C-3AE0-4268-984C-5CCE04481F7B}"/>
                </a:ext>
              </a:extLst>
            </p:cNvPr>
            <p:cNvSpPr txBox="1"/>
            <p:nvPr/>
          </p:nvSpPr>
          <p:spPr>
            <a:xfrm>
              <a:off x="5242846" y="4524356"/>
              <a:ext cx="1112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manipulates</a:t>
              </a:r>
              <a:endParaRPr lang="it-IT" sz="1400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31E320B7-E6BC-4817-85EA-E30948884F24}"/>
                </a:ext>
              </a:extLst>
            </p:cNvPr>
            <p:cNvSpPr txBox="1"/>
            <p:nvPr/>
          </p:nvSpPr>
          <p:spPr>
            <a:xfrm>
              <a:off x="6266581" y="3640045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warns</a:t>
              </a:r>
              <a:r>
                <a:rPr lang="it-IT" sz="1400" dirty="0"/>
                <a:t> </a:t>
              </a:r>
              <a:r>
                <a:rPr lang="it-IT" sz="1400" dirty="0" err="1"/>
                <a:t>changes</a:t>
              </a:r>
              <a:endParaRPr lang="it-IT" sz="1400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018DE794-E602-4409-A511-E14C7C831CE7}"/>
                </a:ext>
              </a:extLst>
            </p:cNvPr>
            <p:cNvSpPr txBox="1"/>
            <p:nvPr/>
          </p:nvSpPr>
          <p:spPr>
            <a:xfrm>
              <a:off x="8419914" y="3677552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updates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CF8E97BE-9904-4563-A648-FF2757FA951F}"/>
                </a:ext>
              </a:extLst>
            </p:cNvPr>
            <p:cNvSpPr txBox="1"/>
            <p:nvPr/>
          </p:nvSpPr>
          <p:spPr>
            <a:xfrm>
              <a:off x="10316246" y="465525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connects</a:t>
              </a:r>
              <a:endParaRPr lang="it-IT" sz="1400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7E2A4B7D-A09E-4C42-B5E3-814D7705997F}"/>
                </a:ext>
              </a:extLst>
            </p:cNvPr>
            <p:cNvSpPr txBox="1"/>
            <p:nvPr/>
          </p:nvSpPr>
          <p:spPr>
            <a:xfrm>
              <a:off x="7110885" y="4877045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reads</a:t>
              </a:r>
              <a:endParaRPr lang="it-IT" sz="1400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1B56352-9695-4DFB-878D-BAC7CB3FD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8" y="1157756"/>
              <a:ext cx="805414" cy="805414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A8A2E1B-FCCA-482B-970A-AA11CADD720C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2B0161F8-F16A-4B7D-9789-16A3EE85B779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8338A0BC-ACAE-434D-A8D0-1270673E424C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Rettangolo 1">
                <a:extLst>
                  <a:ext uri="{FF2B5EF4-FFF2-40B4-BE49-F238E27FC236}">
                    <a16:creationId xmlns:a16="http://schemas.microsoft.com/office/drawing/2014/main" id="{D0E363FC-613D-4C01-BEBC-3A4B3EEC03CA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Rettangolo 1">
                <a:extLst>
                  <a:ext uri="{FF2B5EF4-FFF2-40B4-BE49-F238E27FC236}">
                    <a16:creationId xmlns:a16="http://schemas.microsoft.com/office/drawing/2014/main" id="{DBAA73A6-0F81-41E6-B54D-E8298D900EC3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1">
                <a:extLst>
                  <a:ext uri="{FF2B5EF4-FFF2-40B4-BE49-F238E27FC236}">
                    <a16:creationId xmlns:a16="http://schemas.microsoft.com/office/drawing/2014/main" id="{1FB05E37-3F2F-441C-B58B-46F7001BE4F6}"/>
                  </a:ext>
                </a:extLst>
              </p:cNvPr>
              <p:cNvSpPr/>
              <p:nvPr/>
            </p:nvSpPr>
            <p:spPr>
              <a:xfrm rot="5400000" flipV="1">
                <a:off x="10662752" y="230925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Rettangolo 1">
                <a:extLst>
                  <a:ext uri="{FF2B5EF4-FFF2-40B4-BE49-F238E27FC236}">
                    <a16:creationId xmlns:a16="http://schemas.microsoft.com/office/drawing/2014/main" id="{4AF5582B-F27B-4030-A3E5-825FBAF908BB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Rettangolo 1">
                <a:extLst>
                  <a:ext uri="{FF2B5EF4-FFF2-40B4-BE49-F238E27FC236}">
                    <a16:creationId xmlns:a16="http://schemas.microsoft.com/office/drawing/2014/main" id="{C417EDAB-8C45-426B-9ABF-9C6A1C3AD6AC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8" name="Rettangolo 1">
              <a:extLst>
                <a:ext uri="{FF2B5EF4-FFF2-40B4-BE49-F238E27FC236}">
                  <a16:creationId xmlns:a16="http://schemas.microsoft.com/office/drawing/2014/main" id="{19D1D582-0985-480E-9DF6-0166D0381CB7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9043608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1">
            <a:extLst>
              <a:ext uri="{FF2B5EF4-FFF2-40B4-BE49-F238E27FC236}">
                <a16:creationId xmlns:a16="http://schemas.microsoft.com/office/drawing/2014/main" id="{8359CA71-8FAF-4062-9A69-66FA0FA67393}"/>
              </a:ext>
            </a:extLst>
          </p:cNvPr>
          <p:cNvSpPr/>
          <p:nvPr/>
        </p:nvSpPr>
        <p:spPr>
          <a:xfrm rot="5400000" flipV="1">
            <a:off x="4171819" y="-1171222"/>
            <a:ext cx="6858004" cy="920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E764CE-8339-4C9B-9277-1F734DE1C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2" y="2324345"/>
            <a:ext cx="2210933" cy="2210933"/>
          </a:xfrm>
          <a:prstGeom prst="rect">
            <a:avLst/>
          </a:prstGeom>
        </p:spPr>
      </p:pic>
      <p:sp>
        <p:nvSpPr>
          <p:cNvPr id="19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STRUCTURE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C919213-2567-400A-BBF5-3765D95175D7}"/>
              </a:ext>
            </a:extLst>
          </p:cNvPr>
          <p:cNvGrpSpPr/>
          <p:nvPr/>
        </p:nvGrpSpPr>
        <p:grpSpPr>
          <a:xfrm>
            <a:off x="3840527" y="898750"/>
            <a:ext cx="6825807" cy="4720101"/>
            <a:chOff x="3840527" y="898750"/>
            <a:chExt cx="6825807" cy="472010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9F04370-8CD3-4D0D-B745-9002D40EA2A3}"/>
                </a:ext>
              </a:extLst>
            </p:cNvPr>
            <p:cNvSpPr/>
            <p:nvPr/>
          </p:nvSpPr>
          <p:spPr>
            <a:xfrm>
              <a:off x="9268869" y="4787219"/>
              <a:ext cx="13974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API / LOCAL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5521E65-36AE-40EF-A46B-F5B3498699F2}"/>
                </a:ext>
              </a:extLst>
            </p:cNvPr>
            <p:cNvSpPr/>
            <p:nvPr/>
          </p:nvSpPr>
          <p:spPr>
            <a:xfrm>
              <a:off x="4214856" y="4928996"/>
              <a:ext cx="2751501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D5F5D90E-9C59-4E80-98CE-F7E444B92979}"/>
                </a:ext>
              </a:extLst>
            </p:cNvPr>
            <p:cNvSpPr/>
            <p:nvPr/>
          </p:nvSpPr>
          <p:spPr>
            <a:xfrm>
              <a:off x="5334226" y="2952359"/>
              <a:ext cx="4461553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5D809E5-DEAA-44AF-BF28-AF4F57C8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5" name="Freccia in giù 4">
              <a:extLst>
                <a:ext uri="{FF2B5EF4-FFF2-40B4-BE49-F238E27FC236}">
                  <a16:creationId xmlns:a16="http://schemas.microsoft.com/office/drawing/2014/main" id="{CAF3E0A8-F8E8-4B21-BF5A-B80E7A5DEA45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821FEBC3-AC63-4246-8B52-5CE41B2AF46E}"/>
                </a:ext>
              </a:extLst>
            </p:cNvPr>
            <p:cNvGrpSpPr/>
            <p:nvPr/>
          </p:nvGrpSpPr>
          <p:grpSpPr>
            <a:xfrm>
              <a:off x="6704264" y="2025388"/>
              <a:ext cx="1495344" cy="710564"/>
              <a:chOff x="6704264" y="2025388"/>
              <a:chExt cx="1495344" cy="710564"/>
            </a:xfrm>
          </p:grpSpPr>
          <p:sp>
            <p:nvSpPr>
              <p:cNvPr id="18" name="Freccia in giù 17">
                <a:extLst>
                  <a:ext uri="{FF2B5EF4-FFF2-40B4-BE49-F238E27FC236}">
                    <a16:creationId xmlns:a16="http://schemas.microsoft.com/office/drawing/2014/main" id="{1656D188-B4F5-4EEA-8918-789DADDD6B25}"/>
                  </a:ext>
                </a:extLst>
              </p:cNvPr>
              <p:cNvSpPr/>
              <p:nvPr/>
            </p:nvSpPr>
            <p:spPr>
              <a:xfrm>
                <a:off x="6704264" y="2035311"/>
                <a:ext cx="301260" cy="700641"/>
              </a:xfrm>
              <a:prstGeom prst="downArrow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3" name="Freccia in giù 22">
                <a:extLst>
                  <a:ext uri="{FF2B5EF4-FFF2-40B4-BE49-F238E27FC236}">
                    <a16:creationId xmlns:a16="http://schemas.microsoft.com/office/drawing/2014/main" id="{96847501-660E-4384-A92A-DE6F74CF0DC7}"/>
                  </a:ext>
                </a:extLst>
              </p:cNvPr>
              <p:cNvSpPr/>
              <p:nvPr/>
            </p:nvSpPr>
            <p:spPr>
              <a:xfrm rot="10800000">
                <a:off x="7898348" y="2025388"/>
                <a:ext cx="301260" cy="700641"/>
              </a:xfrm>
              <a:prstGeom prst="downArrow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</p:grp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579D55A-5263-4D51-9737-4D56F85F7DB3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52C5076F-6EE5-48CA-BED7-740633676DD5}"/>
                </a:ext>
              </a:extLst>
            </p:cNvPr>
            <p:cNvGrpSpPr/>
            <p:nvPr/>
          </p:nvGrpSpPr>
          <p:grpSpPr>
            <a:xfrm>
              <a:off x="5242846" y="3892367"/>
              <a:ext cx="1112829" cy="939766"/>
              <a:chOff x="5242846" y="3892367"/>
              <a:chExt cx="1112829" cy="939766"/>
            </a:xfrm>
          </p:grpSpPr>
          <p:sp>
            <p:nvSpPr>
              <p:cNvPr id="21" name="Freccia in giù 20">
                <a:extLst>
                  <a:ext uri="{FF2B5EF4-FFF2-40B4-BE49-F238E27FC236}">
                    <a16:creationId xmlns:a16="http://schemas.microsoft.com/office/drawing/2014/main" id="{DC5FDA38-384A-4DE3-A1E1-3D082289F6CE}"/>
                  </a:ext>
                </a:extLst>
              </p:cNvPr>
              <p:cNvSpPr/>
              <p:nvPr/>
            </p:nvSpPr>
            <p:spPr>
              <a:xfrm rot="10800000">
                <a:off x="5686858" y="3892367"/>
                <a:ext cx="301260" cy="70064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C0F8A2C-3AE0-4268-984C-5CCE04481F7B}"/>
                  </a:ext>
                </a:extLst>
              </p:cNvPr>
              <p:cNvSpPr txBox="1"/>
              <p:nvPr/>
            </p:nvSpPr>
            <p:spPr>
              <a:xfrm>
                <a:off x="5242846" y="4524356"/>
                <a:ext cx="1112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manipulates</a:t>
                </a:r>
                <a:endParaRPr lang="it-IT" sz="1400" dirty="0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F4878A10-E640-4D77-86AE-9BE1A718375B}"/>
                </a:ext>
              </a:extLst>
            </p:cNvPr>
            <p:cNvGrpSpPr/>
            <p:nvPr/>
          </p:nvGrpSpPr>
          <p:grpSpPr>
            <a:xfrm>
              <a:off x="6266581" y="3640045"/>
              <a:ext cx="1412387" cy="1036195"/>
              <a:chOff x="6266581" y="3640045"/>
              <a:chExt cx="1412387" cy="1036195"/>
            </a:xfrm>
          </p:grpSpPr>
          <p:sp>
            <p:nvSpPr>
              <p:cNvPr id="16" name="Freccia in giù 15">
                <a:extLst>
                  <a:ext uri="{FF2B5EF4-FFF2-40B4-BE49-F238E27FC236}">
                    <a16:creationId xmlns:a16="http://schemas.microsoft.com/office/drawing/2014/main" id="{02A16990-2D90-43F9-8689-FF451B695DAE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31E320B7-E6BC-4817-85EA-E30948884F24}"/>
                  </a:ext>
                </a:extLst>
              </p:cNvPr>
              <p:cNvSpPr txBox="1"/>
              <p:nvPr/>
            </p:nvSpPr>
            <p:spPr>
              <a:xfrm>
                <a:off x="6266581" y="3640045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warns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changes</a:t>
                </a:r>
                <a:endParaRPr lang="it-IT" sz="1400" dirty="0"/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D2CDA939-5BB0-49A5-AFC3-BC7E31DCA79F}"/>
                </a:ext>
              </a:extLst>
            </p:cNvPr>
            <p:cNvGrpSpPr/>
            <p:nvPr/>
          </p:nvGrpSpPr>
          <p:grpSpPr>
            <a:xfrm>
              <a:off x="9003133" y="3654814"/>
              <a:ext cx="832732" cy="1018270"/>
              <a:chOff x="9003133" y="3654814"/>
              <a:chExt cx="832732" cy="1018270"/>
            </a:xfrm>
          </p:grpSpPr>
          <p:sp>
            <p:nvSpPr>
              <p:cNvPr id="17" name="Freccia in giù 16">
                <a:extLst>
                  <a:ext uri="{FF2B5EF4-FFF2-40B4-BE49-F238E27FC236}">
                    <a16:creationId xmlns:a16="http://schemas.microsoft.com/office/drawing/2014/main" id="{FE2CD6BE-4CD5-4CC6-8D33-29FDB7B2B7C7}"/>
                  </a:ext>
                </a:extLst>
              </p:cNvPr>
              <p:cNvSpPr/>
              <p:nvPr/>
            </p:nvSpPr>
            <p:spPr>
              <a:xfrm>
                <a:off x="9268869" y="3972443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18DE794-E602-4409-A511-E14C7C831CE7}"/>
                  </a:ext>
                </a:extLst>
              </p:cNvPr>
              <p:cNvSpPr txBox="1"/>
              <p:nvPr/>
            </p:nvSpPr>
            <p:spPr>
              <a:xfrm>
                <a:off x="9003133" y="3654814"/>
                <a:ext cx="832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reads</a:t>
                </a:r>
                <a:endParaRPr lang="it-IT" sz="1400" dirty="0"/>
              </a:p>
            </p:txBody>
          </p:sp>
        </p:grp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19A095A8-2C06-41B2-BE73-849DA508D9B0}"/>
                </a:ext>
              </a:extLst>
            </p:cNvPr>
            <p:cNvGrpSpPr/>
            <p:nvPr/>
          </p:nvGrpSpPr>
          <p:grpSpPr>
            <a:xfrm>
              <a:off x="5757153" y="898750"/>
              <a:ext cx="3352595" cy="1052898"/>
              <a:chOff x="5757153" y="898750"/>
              <a:chExt cx="3352595" cy="1052898"/>
            </a:xfrm>
          </p:grpSpPr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EA62954-9B4C-4850-B9DC-9734E15728D6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HIGHCARTS-ANGULAR</a:t>
                </a:r>
              </a:p>
            </p:txBody>
          </p:sp>
          <p:grpSp>
            <p:nvGrpSpPr>
              <p:cNvPr id="44" name="Gruppo 43">
                <a:extLst>
                  <a:ext uri="{FF2B5EF4-FFF2-40B4-BE49-F238E27FC236}">
                    <a16:creationId xmlns:a16="http://schemas.microsoft.com/office/drawing/2014/main" id="{8CD1B932-3EC4-4414-9B9A-4825C2E08E8D}"/>
                  </a:ext>
                </a:extLst>
              </p:cNvPr>
              <p:cNvGrpSpPr/>
              <p:nvPr/>
            </p:nvGrpSpPr>
            <p:grpSpPr>
              <a:xfrm>
                <a:off x="5757153" y="898750"/>
                <a:ext cx="947111" cy="1052898"/>
                <a:chOff x="7898030" y="4603793"/>
                <a:chExt cx="947111" cy="1052898"/>
              </a:xfrm>
            </p:grpSpPr>
            <p:pic>
              <p:nvPicPr>
                <p:cNvPr id="45" name="Image 1">
                  <a:extLst>
                    <a:ext uri="{FF2B5EF4-FFF2-40B4-BE49-F238E27FC236}">
                      <a16:creationId xmlns:a16="http://schemas.microsoft.com/office/drawing/2014/main" id="{C7B8682E-1F68-42AB-9898-40AB1729AA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2496" y="4874046"/>
                  <a:ext cx="782645" cy="782645"/>
                </a:xfrm>
                <a:prstGeom prst="rect">
                  <a:avLst/>
                </a:prstGeom>
              </p:spPr>
            </p:pic>
            <p:pic>
              <p:nvPicPr>
                <p:cNvPr id="46" name="Image 2">
                  <a:extLst>
                    <a:ext uri="{FF2B5EF4-FFF2-40B4-BE49-F238E27FC236}">
                      <a16:creationId xmlns:a16="http://schemas.microsoft.com/office/drawing/2014/main" id="{219ABAC0-3167-4BE6-B903-1A648A5AA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23" t="22625" r="26121" b="30378"/>
                <a:stretch/>
              </p:blipFill>
              <p:spPr>
                <a:xfrm>
                  <a:off x="7898030" y="4603793"/>
                  <a:ext cx="645209" cy="6283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tangolo 60">
            <a:extLst>
              <a:ext uri="{FF2B5EF4-FFF2-40B4-BE49-F238E27FC236}">
                <a16:creationId xmlns:a16="http://schemas.microsoft.com/office/drawing/2014/main" id="{01FB3354-AA0F-43A7-AF80-93D0F7A91CC3}"/>
              </a:ext>
            </a:extLst>
          </p:cNvPr>
          <p:cNvSpPr/>
          <p:nvPr/>
        </p:nvSpPr>
        <p:spPr>
          <a:xfrm>
            <a:off x="3708400" y="1"/>
            <a:ext cx="7664450" cy="827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7A385555-FAB3-468F-8320-EF871C7E494D}"/>
              </a:ext>
            </a:extLst>
          </p:cNvPr>
          <p:cNvGrpSpPr/>
          <p:nvPr/>
        </p:nvGrpSpPr>
        <p:grpSpPr>
          <a:xfrm>
            <a:off x="3840527" y="1157756"/>
            <a:ext cx="7373448" cy="4474509"/>
            <a:chOff x="3840527" y="1157756"/>
            <a:chExt cx="7373448" cy="4474509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C190EA9A-A092-4EF6-A2DF-5E644905CFFD}"/>
                </a:ext>
              </a:extLst>
            </p:cNvPr>
            <p:cNvSpPr/>
            <p:nvPr/>
          </p:nvSpPr>
          <p:spPr>
            <a:xfrm>
              <a:off x="8048978" y="4942409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085154-7F70-422D-B885-DAE1BDC4BD3C}"/>
                </a:ext>
              </a:extLst>
            </p:cNvPr>
            <p:cNvSpPr/>
            <p:nvPr/>
          </p:nvSpPr>
          <p:spPr>
            <a:xfrm>
              <a:off x="3840527" y="4942410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87249E6-93F7-4F8C-9309-6ED1D4272CF9}"/>
                </a:ext>
              </a:extLst>
            </p:cNvPr>
            <p:cNvSpPr/>
            <p:nvPr/>
          </p:nvSpPr>
          <p:spPr>
            <a:xfrm>
              <a:off x="5446168" y="2952359"/>
              <a:ext cx="41621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18081628-3BAE-4E11-AC8E-ED4F0D58501D}"/>
                </a:ext>
              </a:extLst>
            </p:cNvPr>
            <p:cNvSpPr/>
            <p:nvPr/>
          </p:nvSpPr>
          <p:spPr>
            <a:xfrm>
              <a:off x="5944751" y="1223008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         MODULES</a:t>
              </a:r>
            </a:p>
          </p:txBody>
        </p:sp>
        <p:pic>
          <p:nvPicPr>
            <p:cNvPr id="69" name="Immagine 68">
              <a:extLst>
                <a:ext uri="{FF2B5EF4-FFF2-40B4-BE49-F238E27FC236}">
                  <a16:creationId xmlns:a16="http://schemas.microsoft.com/office/drawing/2014/main" id="{B32788D0-A46C-43CA-876E-65682FDF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7634" y="2920829"/>
              <a:ext cx="1016341" cy="1016341"/>
            </a:xfrm>
            <a:prstGeom prst="rect">
              <a:avLst/>
            </a:prstGeom>
          </p:spPr>
        </p:pic>
        <p:pic>
          <p:nvPicPr>
            <p:cNvPr id="70" name="Immagine 69">
              <a:extLst>
                <a:ext uri="{FF2B5EF4-FFF2-40B4-BE49-F238E27FC236}">
                  <a16:creationId xmlns:a16="http://schemas.microsoft.com/office/drawing/2014/main" id="{D73088F0-438B-4EC2-82A2-82278B92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71" name="Freccia in giù 70">
              <a:extLst>
                <a:ext uri="{FF2B5EF4-FFF2-40B4-BE49-F238E27FC236}">
                  <a16:creationId xmlns:a16="http://schemas.microsoft.com/office/drawing/2014/main" id="{3A19F386-4005-43AA-B239-80B357FB5202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2" name="Freccia in giù 71">
              <a:extLst>
                <a:ext uri="{FF2B5EF4-FFF2-40B4-BE49-F238E27FC236}">
                  <a16:creationId xmlns:a16="http://schemas.microsoft.com/office/drawing/2014/main" id="{49A4C2C9-22E6-48F1-B1D5-5599000C6807}"/>
                </a:ext>
              </a:extLst>
            </p:cNvPr>
            <p:cNvSpPr/>
            <p:nvPr/>
          </p:nvSpPr>
          <p:spPr>
            <a:xfrm>
              <a:off x="6704264" y="3975599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3" name="Freccia in giù 72">
              <a:extLst>
                <a:ext uri="{FF2B5EF4-FFF2-40B4-BE49-F238E27FC236}">
                  <a16:creationId xmlns:a16="http://schemas.microsoft.com/office/drawing/2014/main" id="{D38192A2-62B1-4901-9ED9-A040C448BB4E}"/>
                </a:ext>
              </a:extLst>
            </p:cNvPr>
            <p:cNvSpPr/>
            <p:nvPr/>
          </p:nvSpPr>
          <p:spPr>
            <a:xfrm>
              <a:off x="8685650" y="397523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4" name="Freccia in giù 73">
              <a:extLst>
                <a:ext uri="{FF2B5EF4-FFF2-40B4-BE49-F238E27FC236}">
                  <a16:creationId xmlns:a16="http://schemas.microsoft.com/office/drawing/2014/main" id="{6FD1097A-2FA0-4ED8-8501-91324A8D5005}"/>
                </a:ext>
              </a:extLst>
            </p:cNvPr>
            <p:cNvSpPr/>
            <p:nvPr/>
          </p:nvSpPr>
          <p:spPr>
            <a:xfrm>
              <a:off x="6704264" y="2035311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5" name="Freccia in giù 74">
              <a:extLst>
                <a:ext uri="{FF2B5EF4-FFF2-40B4-BE49-F238E27FC236}">
                  <a16:creationId xmlns:a16="http://schemas.microsoft.com/office/drawing/2014/main" id="{3D1651A5-E323-433A-B9B6-EE22C0B5A535}"/>
                </a:ext>
              </a:extLst>
            </p:cNvPr>
            <p:cNvSpPr/>
            <p:nvPr/>
          </p:nvSpPr>
          <p:spPr>
            <a:xfrm rot="10800000">
              <a:off x="5686858" y="3892367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6" name="Freccia in giù 75">
              <a:extLst>
                <a:ext uri="{FF2B5EF4-FFF2-40B4-BE49-F238E27FC236}">
                  <a16:creationId xmlns:a16="http://schemas.microsoft.com/office/drawing/2014/main" id="{DE2D3C72-67D5-4873-9C94-6E9CA9CEC3EA}"/>
                </a:ext>
              </a:extLst>
            </p:cNvPr>
            <p:cNvSpPr/>
            <p:nvPr/>
          </p:nvSpPr>
          <p:spPr>
            <a:xfrm rot="10800000">
              <a:off x="10555174" y="397550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7" name="Freccia in giù 76">
              <a:extLst>
                <a:ext uri="{FF2B5EF4-FFF2-40B4-BE49-F238E27FC236}">
                  <a16:creationId xmlns:a16="http://schemas.microsoft.com/office/drawing/2014/main" id="{DE427DBC-130D-455F-8465-6B41B08BC802}"/>
                </a:ext>
              </a:extLst>
            </p:cNvPr>
            <p:cNvSpPr/>
            <p:nvPr/>
          </p:nvSpPr>
          <p:spPr>
            <a:xfrm rot="10800000">
              <a:off x="7898348" y="2025388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8" name="Freccia in giù 77">
              <a:extLst>
                <a:ext uri="{FF2B5EF4-FFF2-40B4-BE49-F238E27FC236}">
                  <a16:creationId xmlns:a16="http://schemas.microsoft.com/office/drawing/2014/main" id="{0FA25650-F176-46C5-A7D8-099AB4B2F567}"/>
                </a:ext>
              </a:extLst>
            </p:cNvPr>
            <p:cNvSpPr/>
            <p:nvPr/>
          </p:nvSpPr>
          <p:spPr>
            <a:xfrm rot="16200000">
              <a:off x="7416131" y="4937015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BB0BCEE3-FC49-4AB9-BBD6-DE63CB94321D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D6BCD57-CC3D-493E-8176-AEEAC5FECD5D}"/>
                </a:ext>
              </a:extLst>
            </p:cNvPr>
            <p:cNvSpPr txBox="1"/>
            <p:nvPr/>
          </p:nvSpPr>
          <p:spPr>
            <a:xfrm>
              <a:off x="5242846" y="4524356"/>
              <a:ext cx="1112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manipulates</a:t>
              </a:r>
              <a:endParaRPr lang="it-IT" sz="1400" dirty="0"/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70731D33-2D5C-4A11-8425-F742F45B8812}"/>
                </a:ext>
              </a:extLst>
            </p:cNvPr>
            <p:cNvSpPr txBox="1"/>
            <p:nvPr/>
          </p:nvSpPr>
          <p:spPr>
            <a:xfrm>
              <a:off x="6266581" y="3640045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warns</a:t>
              </a:r>
              <a:r>
                <a:rPr lang="it-IT" sz="1400" dirty="0"/>
                <a:t> </a:t>
              </a:r>
              <a:r>
                <a:rPr lang="it-IT" sz="1400" dirty="0" err="1"/>
                <a:t>changes</a:t>
              </a:r>
              <a:endParaRPr lang="it-IT" sz="1400" dirty="0"/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4CCE51C2-F85D-45E3-8C5D-2EAC2F15776E}"/>
                </a:ext>
              </a:extLst>
            </p:cNvPr>
            <p:cNvSpPr txBox="1"/>
            <p:nvPr/>
          </p:nvSpPr>
          <p:spPr>
            <a:xfrm>
              <a:off x="8419914" y="3677552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updates</a:t>
              </a: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F842A6D9-8437-4A77-87D3-684F04F9B43F}"/>
                </a:ext>
              </a:extLst>
            </p:cNvPr>
            <p:cNvSpPr txBox="1"/>
            <p:nvPr/>
          </p:nvSpPr>
          <p:spPr>
            <a:xfrm>
              <a:off x="10316246" y="465525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connects</a:t>
              </a:r>
              <a:endParaRPr lang="it-IT" sz="1400" dirty="0"/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DE555AB7-306A-4DBD-A257-E906C3ECBC99}"/>
                </a:ext>
              </a:extLst>
            </p:cNvPr>
            <p:cNvSpPr txBox="1"/>
            <p:nvPr/>
          </p:nvSpPr>
          <p:spPr>
            <a:xfrm>
              <a:off x="7110885" y="4877045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reads</a:t>
              </a:r>
              <a:endParaRPr lang="it-IT" sz="1400" dirty="0"/>
            </a:p>
          </p:txBody>
        </p:sp>
        <p:pic>
          <p:nvPicPr>
            <p:cNvPr id="85" name="Immagine 84">
              <a:extLst>
                <a:ext uri="{FF2B5EF4-FFF2-40B4-BE49-F238E27FC236}">
                  <a16:creationId xmlns:a16="http://schemas.microsoft.com/office/drawing/2014/main" id="{F02B69F5-0A28-4715-8823-EE2B239D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8" y="1157756"/>
              <a:ext cx="805414" cy="805414"/>
            </a:xfrm>
            <a:prstGeom prst="rect">
              <a:avLst/>
            </a:prstGeom>
          </p:spPr>
        </p:pic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5D6B8F96-D753-4228-BE98-C7CA98C85963}"/>
              </a:ext>
            </a:extLst>
          </p:cNvPr>
          <p:cNvSpPr/>
          <p:nvPr/>
        </p:nvSpPr>
        <p:spPr>
          <a:xfrm>
            <a:off x="3600450" y="6110514"/>
            <a:ext cx="7772400" cy="747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D5DF15-4448-4EE9-BDAC-D51BDB3863CC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86" name="Gruppo 85">
            <a:extLst>
              <a:ext uri="{FF2B5EF4-FFF2-40B4-BE49-F238E27FC236}">
                <a16:creationId xmlns:a16="http://schemas.microsoft.com/office/drawing/2014/main" id="{54136FCB-3798-4BAB-9092-88A3EF45ABC7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87" name="Gruppo 86">
              <a:extLst>
                <a:ext uri="{FF2B5EF4-FFF2-40B4-BE49-F238E27FC236}">
                  <a16:creationId xmlns:a16="http://schemas.microsoft.com/office/drawing/2014/main" id="{F27FF6A6-B51E-4EA8-BB71-6B011B158457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89" name="Rettangolo 1">
                <a:extLst>
                  <a:ext uri="{FF2B5EF4-FFF2-40B4-BE49-F238E27FC236}">
                    <a16:creationId xmlns:a16="http://schemas.microsoft.com/office/drawing/2014/main" id="{D0893774-B49E-4043-BB46-DC1037ED762C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Rettangolo 1">
                <a:extLst>
                  <a:ext uri="{FF2B5EF4-FFF2-40B4-BE49-F238E27FC236}">
                    <a16:creationId xmlns:a16="http://schemas.microsoft.com/office/drawing/2014/main" id="{25018E33-A755-4092-B264-6E0D6BDB22F9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Rettangolo 1">
                <a:extLst>
                  <a:ext uri="{FF2B5EF4-FFF2-40B4-BE49-F238E27FC236}">
                    <a16:creationId xmlns:a16="http://schemas.microsoft.com/office/drawing/2014/main" id="{9ABB6E88-C927-406A-89B7-D7B89DE072A3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Rettangolo 1">
                <a:extLst>
                  <a:ext uri="{FF2B5EF4-FFF2-40B4-BE49-F238E27FC236}">
                    <a16:creationId xmlns:a16="http://schemas.microsoft.com/office/drawing/2014/main" id="{F34EEB5C-3834-44DE-86CB-9B27C829BAAE}"/>
                  </a:ext>
                </a:extLst>
              </p:cNvPr>
              <p:cNvSpPr/>
              <p:nvPr/>
            </p:nvSpPr>
            <p:spPr>
              <a:xfrm rot="5400000" flipV="1">
                <a:off x="10662752" y="230925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3" name="Rettangolo 1">
                <a:extLst>
                  <a:ext uri="{FF2B5EF4-FFF2-40B4-BE49-F238E27FC236}">
                    <a16:creationId xmlns:a16="http://schemas.microsoft.com/office/drawing/2014/main" id="{4B0CF901-CE0E-40E1-8BF5-948DCC0DB9DF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Rettangolo 1">
                <a:extLst>
                  <a:ext uri="{FF2B5EF4-FFF2-40B4-BE49-F238E27FC236}">
                    <a16:creationId xmlns:a16="http://schemas.microsoft.com/office/drawing/2014/main" id="{44A5744E-3EAD-4512-B396-95BACCA79D92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8" name="Rettangolo 1">
              <a:extLst>
                <a:ext uri="{FF2B5EF4-FFF2-40B4-BE49-F238E27FC236}">
                  <a16:creationId xmlns:a16="http://schemas.microsoft.com/office/drawing/2014/main" id="{757FC95D-87CA-4952-B518-C3E6D13808D0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30847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1">
            <a:extLst>
              <a:ext uri="{FF2B5EF4-FFF2-40B4-BE49-F238E27FC236}">
                <a16:creationId xmlns:a16="http://schemas.microsoft.com/office/drawing/2014/main" id="{8359CA71-8FAF-4062-9A69-66FA0FA67393}"/>
              </a:ext>
            </a:extLst>
          </p:cNvPr>
          <p:cNvSpPr/>
          <p:nvPr/>
        </p:nvSpPr>
        <p:spPr>
          <a:xfrm rot="5400000" flipV="1">
            <a:off x="4171819" y="-1171222"/>
            <a:ext cx="6858004" cy="920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E764CE-8339-4C9B-9277-1F734DE1C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2" y="2324345"/>
            <a:ext cx="2210933" cy="2210933"/>
          </a:xfrm>
          <a:prstGeom prst="rect">
            <a:avLst/>
          </a:prstGeom>
        </p:spPr>
      </p:pic>
      <p:sp>
        <p:nvSpPr>
          <p:cNvPr id="19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STRUCTURE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96F57B2-E4AB-4A3B-AA06-3831DA0D1347}"/>
              </a:ext>
            </a:extLst>
          </p:cNvPr>
          <p:cNvGrpSpPr/>
          <p:nvPr/>
        </p:nvGrpSpPr>
        <p:grpSpPr>
          <a:xfrm>
            <a:off x="3840527" y="1088402"/>
            <a:ext cx="7335311" cy="4530449"/>
            <a:chOff x="3840527" y="1088402"/>
            <a:chExt cx="7335311" cy="4530449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9F04370-8CD3-4D0D-B745-9002D40EA2A3}"/>
                </a:ext>
              </a:extLst>
            </p:cNvPr>
            <p:cNvSpPr/>
            <p:nvPr/>
          </p:nvSpPr>
          <p:spPr>
            <a:xfrm>
              <a:off x="9451157" y="1088402"/>
              <a:ext cx="13974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API / LOCAL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5521E65-36AE-40EF-A46B-F5B3498699F2}"/>
                </a:ext>
              </a:extLst>
            </p:cNvPr>
            <p:cNvSpPr/>
            <p:nvPr/>
          </p:nvSpPr>
          <p:spPr>
            <a:xfrm>
              <a:off x="4214856" y="4928996"/>
              <a:ext cx="6633766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D5F5D90E-9C59-4E80-98CE-F7E444B92979}"/>
                </a:ext>
              </a:extLst>
            </p:cNvPr>
            <p:cNvSpPr/>
            <p:nvPr/>
          </p:nvSpPr>
          <p:spPr>
            <a:xfrm>
              <a:off x="5334227" y="2952359"/>
              <a:ext cx="2104228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5D809E5-DEAA-44AF-BF28-AF4F57C8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5" name="Freccia in giù 4">
              <a:extLst>
                <a:ext uri="{FF2B5EF4-FFF2-40B4-BE49-F238E27FC236}">
                  <a16:creationId xmlns:a16="http://schemas.microsoft.com/office/drawing/2014/main" id="{CAF3E0A8-F8E8-4B21-BF5A-B80E7A5DEA45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579D55A-5263-4D51-9737-4D56F85F7DB3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52C5076F-6EE5-48CA-BED7-740633676DD5}"/>
                </a:ext>
              </a:extLst>
            </p:cNvPr>
            <p:cNvGrpSpPr/>
            <p:nvPr/>
          </p:nvGrpSpPr>
          <p:grpSpPr>
            <a:xfrm>
              <a:off x="8739716" y="3876224"/>
              <a:ext cx="1112829" cy="939766"/>
              <a:chOff x="5242846" y="3892367"/>
              <a:chExt cx="1112829" cy="939766"/>
            </a:xfrm>
          </p:grpSpPr>
          <p:sp>
            <p:nvSpPr>
              <p:cNvPr id="21" name="Freccia in giù 20">
                <a:extLst>
                  <a:ext uri="{FF2B5EF4-FFF2-40B4-BE49-F238E27FC236}">
                    <a16:creationId xmlns:a16="http://schemas.microsoft.com/office/drawing/2014/main" id="{DC5FDA38-384A-4DE3-A1E1-3D082289F6CE}"/>
                  </a:ext>
                </a:extLst>
              </p:cNvPr>
              <p:cNvSpPr/>
              <p:nvPr/>
            </p:nvSpPr>
            <p:spPr>
              <a:xfrm rot="10800000">
                <a:off x="5686858" y="3892367"/>
                <a:ext cx="301260" cy="70064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C0F8A2C-3AE0-4268-984C-5CCE04481F7B}"/>
                  </a:ext>
                </a:extLst>
              </p:cNvPr>
              <p:cNvSpPr txBox="1"/>
              <p:nvPr/>
            </p:nvSpPr>
            <p:spPr>
              <a:xfrm>
                <a:off x="5242846" y="4524356"/>
                <a:ext cx="1112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manipulates</a:t>
                </a:r>
                <a:endParaRPr lang="it-IT" sz="1400" dirty="0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F4878A10-E640-4D77-86AE-9BE1A718375B}"/>
                </a:ext>
              </a:extLst>
            </p:cNvPr>
            <p:cNvGrpSpPr/>
            <p:nvPr/>
          </p:nvGrpSpPr>
          <p:grpSpPr>
            <a:xfrm>
              <a:off x="9763451" y="3623902"/>
              <a:ext cx="1412387" cy="1036195"/>
              <a:chOff x="6266581" y="3640045"/>
              <a:chExt cx="1412387" cy="1036195"/>
            </a:xfrm>
          </p:grpSpPr>
          <p:sp>
            <p:nvSpPr>
              <p:cNvPr id="16" name="Freccia in giù 15">
                <a:extLst>
                  <a:ext uri="{FF2B5EF4-FFF2-40B4-BE49-F238E27FC236}">
                    <a16:creationId xmlns:a16="http://schemas.microsoft.com/office/drawing/2014/main" id="{02A16990-2D90-43F9-8689-FF451B695DAE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31E320B7-E6BC-4817-85EA-E30948884F24}"/>
                  </a:ext>
                </a:extLst>
              </p:cNvPr>
              <p:cNvSpPr txBox="1"/>
              <p:nvPr/>
            </p:nvSpPr>
            <p:spPr>
              <a:xfrm>
                <a:off x="6266581" y="3640045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warns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changes</a:t>
                </a:r>
                <a:endParaRPr lang="it-IT" sz="1400" dirty="0"/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B93AE846-C2C7-45F4-8586-01BC2C7C5B2E}"/>
                </a:ext>
              </a:extLst>
            </p:cNvPr>
            <p:cNvGrpSpPr/>
            <p:nvPr/>
          </p:nvGrpSpPr>
          <p:grpSpPr>
            <a:xfrm>
              <a:off x="9787189" y="1891264"/>
              <a:ext cx="832732" cy="1031843"/>
              <a:chOff x="7363648" y="1506098"/>
              <a:chExt cx="832732" cy="1031843"/>
            </a:xfrm>
          </p:grpSpPr>
          <p:sp>
            <p:nvSpPr>
              <p:cNvPr id="17" name="Freccia in giù 16">
                <a:extLst>
                  <a:ext uri="{FF2B5EF4-FFF2-40B4-BE49-F238E27FC236}">
                    <a16:creationId xmlns:a16="http://schemas.microsoft.com/office/drawing/2014/main" id="{FE2CD6BE-4CD5-4CC6-8D33-29FDB7B2B7C7}"/>
                  </a:ext>
                </a:extLst>
              </p:cNvPr>
              <p:cNvSpPr/>
              <p:nvPr/>
            </p:nvSpPr>
            <p:spPr>
              <a:xfrm rot="10800000">
                <a:off x="7629384" y="1506098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18DE794-E602-4409-A511-E14C7C831CE7}"/>
                  </a:ext>
                </a:extLst>
              </p:cNvPr>
              <p:cNvSpPr txBox="1"/>
              <p:nvPr/>
            </p:nvSpPr>
            <p:spPr>
              <a:xfrm>
                <a:off x="7363648" y="2230164"/>
                <a:ext cx="832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reads</a:t>
                </a:r>
                <a:endParaRPr lang="it-IT" sz="1400" dirty="0"/>
              </a:p>
            </p:txBody>
          </p:sp>
        </p:grp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19A095A8-2C06-41B2-BE73-849DA508D9B0}"/>
                </a:ext>
              </a:extLst>
            </p:cNvPr>
            <p:cNvGrpSpPr/>
            <p:nvPr/>
          </p:nvGrpSpPr>
          <p:grpSpPr>
            <a:xfrm>
              <a:off x="8556797" y="2603999"/>
              <a:ext cx="2291825" cy="1052898"/>
              <a:chOff x="5757153" y="898750"/>
              <a:chExt cx="2291825" cy="1052898"/>
            </a:xfrm>
          </p:grpSpPr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EA62954-9B4C-4850-B9DC-9734E15728D6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210422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HIGHCARTS</a:t>
                </a:r>
              </a:p>
            </p:txBody>
          </p:sp>
          <p:grpSp>
            <p:nvGrpSpPr>
              <p:cNvPr id="44" name="Gruppo 43">
                <a:extLst>
                  <a:ext uri="{FF2B5EF4-FFF2-40B4-BE49-F238E27FC236}">
                    <a16:creationId xmlns:a16="http://schemas.microsoft.com/office/drawing/2014/main" id="{8CD1B932-3EC4-4414-9B9A-4825C2E08E8D}"/>
                  </a:ext>
                </a:extLst>
              </p:cNvPr>
              <p:cNvGrpSpPr/>
              <p:nvPr/>
            </p:nvGrpSpPr>
            <p:grpSpPr>
              <a:xfrm>
                <a:off x="5757153" y="898750"/>
                <a:ext cx="947111" cy="1052898"/>
                <a:chOff x="7898030" y="4603793"/>
                <a:chExt cx="947111" cy="1052898"/>
              </a:xfrm>
            </p:grpSpPr>
            <p:pic>
              <p:nvPicPr>
                <p:cNvPr id="45" name="Image 1">
                  <a:extLst>
                    <a:ext uri="{FF2B5EF4-FFF2-40B4-BE49-F238E27FC236}">
                      <a16:creationId xmlns:a16="http://schemas.microsoft.com/office/drawing/2014/main" id="{C7B8682E-1F68-42AB-9898-40AB1729AA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2496" y="4874046"/>
                  <a:ext cx="782645" cy="782645"/>
                </a:xfrm>
                <a:prstGeom prst="rect">
                  <a:avLst/>
                </a:prstGeom>
              </p:spPr>
            </p:pic>
            <p:pic>
              <p:nvPicPr>
                <p:cNvPr id="46" name="Image 2">
                  <a:extLst>
                    <a:ext uri="{FF2B5EF4-FFF2-40B4-BE49-F238E27FC236}">
                      <a16:creationId xmlns:a16="http://schemas.microsoft.com/office/drawing/2014/main" id="{219ABAC0-3167-4BE6-B903-1A648A5AA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23" t="22625" r="26121" b="30378"/>
                <a:stretch/>
              </p:blipFill>
              <p:spPr>
                <a:xfrm>
                  <a:off x="7898030" y="4603793"/>
                  <a:ext cx="645209" cy="6283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3EE22A81-99B2-499E-8FCF-6875CFDDAB42}"/>
                </a:ext>
              </a:extLst>
            </p:cNvPr>
            <p:cNvGrpSpPr/>
            <p:nvPr/>
          </p:nvGrpSpPr>
          <p:grpSpPr>
            <a:xfrm>
              <a:off x="5680147" y="3696842"/>
              <a:ext cx="1412387" cy="1047800"/>
              <a:chOff x="6139452" y="3628440"/>
              <a:chExt cx="1412387" cy="1047800"/>
            </a:xfrm>
          </p:grpSpPr>
          <p:sp>
            <p:nvSpPr>
              <p:cNvPr id="31" name="Freccia in giù 30">
                <a:extLst>
                  <a:ext uri="{FF2B5EF4-FFF2-40B4-BE49-F238E27FC236}">
                    <a16:creationId xmlns:a16="http://schemas.microsoft.com/office/drawing/2014/main" id="{4CFCEF13-4142-47E1-A189-EF5831C8DD96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41540864-5234-4B58-B504-84BF37FF5CED}"/>
                  </a:ext>
                </a:extLst>
              </p:cNvPr>
              <p:cNvSpPr txBox="1"/>
              <p:nvPr/>
            </p:nvSpPr>
            <p:spPr>
              <a:xfrm>
                <a:off x="6139452" y="3628440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load</a:t>
                </a:r>
                <a:endParaRPr lang="it-IT" sz="1400" dirty="0"/>
              </a:p>
            </p:txBody>
          </p:sp>
        </p:grpSp>
        <p:sp>
          <p:nvSpPr>
            <p:cNvPr id="33" name="Freccia in giù 32">
              <a:extLst>
                <a:ext uri="{FF2B5EF4-FFF2-40B4-BE49-F238E27FC236}">
                  <a16:creationId xmlns:a16="http://schemas.microsoft.com/office/drawing/2014/main" id="{7DCD2F07-17BE-4060-AA15-D27962007F84}"/>
                </a:ext>
              </a:extLst>
            </p:cNvPr>
            <p:cNvSpPr/>
            <p:nvPr/>
          </p:nvSpPr>
          <p:spPr>
            <a:xfrm rot="16200000">
              <a:off x="7938454" y="296796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C43802F-8AFF-4239-93C1-332139D25E9B}"/>
                </a:ext>
              </a:extLst>
            </p:cNvPr>
            <p:cNvSpPr txBox="1"/>
            <p:nvPr/>
          </p:nvSpPr>
          <p:spPr>
            <a:xfrm>
              <a:off x="7289916" y="2859876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load</a:t>
              </a:r>
              <a:endParaRPr lang="it-IT" sz="1400" dirty="0"/>
            </a:p>
          </p:txBody>
        </p:sp>
      </p:grpSp>
      <p:sp>
        <p:nvSpPr>
          <p:cNvPr id="35" name="Rettangolo 34">
            <a:extLst>
              <a:ext uri="{FF2B5EF4-FFF2-40B4-BE49-F238E27FC236}">
                <a16:creationId xmlns:a16="http://schemas.microsoft.com/office/drawing/2014/main" id="{9848006B-5D61-43BB-B396-1D3F1FE0536A}"/>
              </a:ext>
            </a:extLst>
          </p:cNvPr>
          <p:cNvSpPr/>
          <p:nvPr/>
        </p:nvSpPr>
        <p:spPr>
          <a:xfrm>
            <a:off x="3708400" y="1"/>
            <a:ext cx="7664450" cy="89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A4E75CA5-81DB-4AF6-91D2-E77E802D4E80}"/>
              </a:ext>
            </a:extLst>
          </p:cNvPr>
          <p:cNvGrpSpPr/>
          <p:nvPr/>
        </p:nvGrpSpPr>
        <p:grpSpPr>
          <a:xfrm>
            <a:off x="3840527" y="898750"/>
            <a:ext cx="6825807" cy="4720101"/>
            <a:chOff x="3840527" y="898750"/>
            <a:chExt cx="6825807" cy="4720101"/>
          </a:xfrm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879AC7A-7424-4B79-A47C-34250D47A60E}"/>
                </a:ext>
              </a:extLst>
            </p:cNvPr>
            <p:cNvSpPr/>
            <p:nvPr/>
          </p:nvSpPr>
          <p:spPr>
            <a:xfrm>
              <a:off x="9268869" y="4787219"/>
              <a:ext cx="13974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API / LOCAL</a:t>
              </a:r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A8C215D9-EA2B-416C-99C1-A8EF8AAA218F}"/>
                </a:ext>
              </a:extLst>
            </p:cNvPr>
            <p:cNvSpPr/>
            <p:nvPr/>
          </p:nvSpPr>
          <p:spPr>
            <a:xfrm>
              <a:off x="4214856" y="4928996"/>
              <a:ext cx="2751501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8BE13583-F2D6-47C4-BE36-DFDC95ACBD49}"/>
                </a:ext>
              </a:extLst>
            </p:cNvPr>
            <p:cNvSpPr/>
            <p:nvPr/>
          </p:nvSpPr>
          <p:spPr>
            <a:xfrm>
              <a:off x="5334226" y="2952359"/>
              <a:ext cx="4461553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10EB323F-39C1-4DDB-BDC2-5EB61A91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41" name="Freccia in giù 40">
              <a:extLst>
                <a:ext uri="{FF2B5EF4-FFF2-40B4-BE49-F238E27FC236}">
                  <a16:creationId xmlns:a16="http://schemas.microsoft.com/office/drawing/2014/main" id="{A1549889-371E-49BE-974B-6BDEBF7BA61D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8F5F20AE-AB33-416D-9C21-A6DE89FF1086}"/>
                </a:ext>
              </a:extLst>
            </p:cNvPr>
            <p:cNvGrpSpPr/>
            <p:nvPr/>
          </p:nvGrpSpPr>
          <p:grpSpPr>
            <a:xfrm>
              <a:off x="6704264" y="2025388"/>
              <a:ext cx="1495344" cy="710564"/>
              <a:chOff x="6704264" y="2025388"/>
              <a:chExt cx="1495344" cy="710564"/>
            </a:xfrm>
          </p:grpSpPr>
          <p:sp>
            <p:nvSpPr>
              <p:cNvPr id="64" name="Freccia in giù 63">
                <a:extLst>
                  <a:ext uri="{FF2B5EF4-FFF2-40B4-BE49-F238E27FC236}">
                    <a16:creationId xmlns:a16="http://schemas.microsoft.com/office/drawing/2014/main" id="{580BDF41-BA2F-4B3E-B817-4837BE36108F}"/>
                  </a:ext>
                </a:extLst>
              </p:cNvPr>
              <p:cNvSpPr/>
              <p:nvPr/>
            </p:nvSpPr>
            <p:spPr>
              <a:xfrm>
                <a:off x="6704264" y="2035311"/>
                <a:ext cx="301260" cy="700641"/>
              </a:xfrm>
              <a:prstGeom prst="downArrow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65" name="Freccia in giù 64">
                <a:extLst>
                  <a:ext uri="{FF2B5EF4-FFF2-40B4-BE49-F238E27FC236}">
                    <a16:creationId xmlns:a16="http://schemas.microsoft.com/office/drawing/2014/main" id="{C5DE91BF-F39A-4815-9202-01F0ED9ED2EF}"/>
                  </a:ext>
                </a:extLst>
              </p:cNvPr>
              <p:cNvSpPr/>
              <p:nvPr/>
            </p:nvSpPr>
            <p:spPr>
              <a:xfrm rot="10800000">
                <a:off x="7898348" y="2025388"/>
                <a:ext cx="301260" cy="700641"/>
              </a:xfrm>
              <a:prstGeom prst="downArrow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</p:grp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A4F07EA-FBAA-459A-8795-1E725F137D8B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64B1BBF0-593E-4321-811D-7B77B7703FF7}"/>
                </a:ext>
              </a:extLst>
            </p:cNvPr>
            <p:cNvGrpSpPr/>
            <p:nvPr/>
          </p:nvGrpSpPr>
          <p:grpSpPr>
            <a:xfrm>
              <a:off x="5242846" y="3892367"/>
              <a:ext cx="1112829" cy="939766"/>
              <a:chOff x="5242846" y="3892367"/>
              <a:chExt cx="1112829" cy="939766"/>
            </a:xfrm>
          </p:grpSpPr>
          <p:sp>
            <p:nvSpPr>
              <p:cNvPr id="62" name="Freccia in giù 61">
                <a:extLst>
                  <a:ext uri="{FF2B5EF4-FFF2-40B4-BE49-F238E27FC236}">
                    <a16:creationId xmlns:a16="http://schemas.microsoft.com/office/drawing/2014/main" id="{246E712F-DDC9-4BBF-8BE7-FCE4358F7696}"/>
                  </a:ext>
                </a:extLst>
              </p:cNvPr>
              <p:cNvSpPr/>
              <p:nvPr/>
            </p:nvSpPr>
            <p:spPr>
              <a:xfrm rot="10800000">
                <a:off x="5686858" y="3892367"/>
                <a:ext cx="301260" cy="70064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970E61B4-F9F0-40BB-BE9B-29FD07E840A6}"/>
                  </a:ext>
                </a:extLst>
              </p:cNvPr>
              <p:cNvSpPr txBox="1"/>
              <p:nvPr/>
            </p:nvSpPr>
            <p:spPr>
              <a:xfrm>
                <a:off x="5242846" y="4524356"/>
                <a:ext cx="1112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manipulates</a:t>
                </a:r>
                <a:endParaRPr lang="it-IT" sz="1400" dirty="0"/>
              </a:p>
            </p:txBody>
          </p:sp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DE9CCC25-8969-4E8B-95AB-68CE33A63FFC}"/>
                </a:ext>
              </a:extLst>
            </p:cNvPr>
            <p:cNvGrpSpPr/>
            <p:nvPr/>
          </p:nvGrpSpPr>
          <p:grpSpPr>
            <a:xfrm>
              <a:off x="6266581" y="3640045"/>
              <a:ext cx="1412387" cy="1036195"/>
              <a:chOff x="6266581" y="3640045"/>
              <a:chExt cx="1412387" cy="1036195"/>
            </a:xfrm>
          </p:grpSpPr>
          <p:sp>
            <p:nvSpPr>
              <p:cNvPr id="60" name="Freccia in giù 59">
                <a:extLst>
                  <a:ext uri="{FF2B5EF4-FFF2-40B4-BE49-F238E27FC236}">
                    <a16:creationId xmlns:a16="http://schemas.microsoft.com/office/drawing/2014/main" id="{CF56EEA2-E885-42C5-9E5C-976930A5706B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F80F1DB1-5341-432D-9A55-CE34A2E2DB73}"/>
                  </a:ext>
                </a:extLst>
              </p:cNvPr>
              <p:cNvSpPr txBox="1"/>
              <p:nvPr/>
            </p:nvSpPr>
            <p:spPr>
              <a:xfrm>
                <a:off x="6266581" y="3640045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warns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changes</a:t>
                </a:r>
                <a:endParaRPr lang="it-IT" sz="1400" dirty="0"/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C7F5D984-C9F0-439B-8702-06ED42FC196A}"/>
                </a:ext>
              </a:extLst>
            </p:cNvPr>
            <p:cNvGrpSpPr/>
            <p:nvPr/>
          </p:nvGrpSpPr>
          <p:grpSpPr>
            <a:xfrm>
              <a:off x="9003133" y="3654814"/>
              <a:ext cx="832732" cy="1018270"/>
              <a:chOff x="9003133" y="3654814"/>
              <a:chExt cx="832732" cy="1018270"/>
            </a:xfrm>
          </p:grpSpPr>
          <p:sp>
            <p:nvSpPr>
              <p:cNvPr id="58" name="Freccia in giù 57">
                <a:extLst>
                  <a:ext uri="{FF2B5EF4-FFF2-40B4-BE49-F238E27FC236}">
                    <a16:creationId xmlns:a16="http://schemas.microsoft.com/office/drawing/2014/main" id="{943E4BEA-2D34-400B-BF92-96FDC3EC1B06}"/>
                  </a:ext>
                </a:extLst>
              </p:cNvPr>
              <p:cNvSpPr/>
              <p:nvPr/>
            </p:nvSpPr>
            <p:spPr>
              <a:xfrm>
                <a:off x="9268869" y="3972443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46D85447-F721-4F37-BE10-63F4B1376A9B}"/>
                  </a:ext>
                </a:extLst>
              </p:cNvPr>
              <p:cNvSpPr txBox="1"/>
              <p:nvPr/>
            </p:nvSpPr>
            <p:spPr>
              <a:xfrm>
                <a:off x="9003133" y="3654814"/>
                <a:ext cx="832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reads</a:t>
                </a:r>
                <a:endParaRPr lang="it-IT" sz="1400" dirty="0"/>
              </a:p>
            </p:txBody>
          </p:sp>
        </p:grp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DD736019-7663-4DC2-8C6F-3BA2299958F1}"/>
                </a:ext>
              </a:extLst>
            </p:cNvPr>
            <p:cNvGrpSpPr/>
            <p:nvPr/>
          </p:nvGrpSpPr>
          <p:grpSpPr>
            <a:xfrm>
              <a:off x="5757153" y="898750"/>
              <a:ext cx="3352595" cy="1052898"/>
              <a:chOff x="5757153" y="898750"/>
              <a:chExt cx="3352595" cy="1052898"/>
            </a:xfrm>
          </p:grpSpPr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C456D208-7184-47D6-A29C-D9E5B24AF7F9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HIGHCARTS-ANGULAR</a:t>
                </a:r>
              </a:p>
            </p:txBody>
          </p: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4C00CB51-EE79-4F04-93D3-8404C0FF36AB}"/>
                  </a:ext>
                </a:extLst>
              </p:cNvPr>
              <p:cNvGrpSpPr/>
              <p:nvPr/>
            </p:nvGrpSpPr>
            <p:grpSpPr>
              <a:xfrm>
                <a:off x="5757153" y="898750"/>
                <a:ext cx="947111" cy="1052898"/>
                <a:chOff x="7898030" y="4603793"/>
                <a:chExt cx="947111" cy="1052898"/>
              </a:xfrm>
            </p:grpSpPr>
            <p:pic>
              <p:nvPicPr>
                <p:cNvPr id="56" name="Image 1">
                  <a:extLst>
                    <a:ext uri="{FF2B5EF4-FFF2-40B4-BE49-F238E27FC236}">
                      <a16:creationId xmlns:a16="http://schemas.microsoft.com/office/drawing/2014/main" id="{B8C6A1F1-3C23-499D-8AA8-2118B6C5C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2496" y="4874046"/>
                  <a:ext cx="782645" cy="782645"/>
                </a:xfrm>
                <a:prstGeom prst="rect">
                  <a:avLst/>
                </a:prstGeom>
              </p:spPr>
            </p:pic>
            <p:pic>
              <p:nvPicPr>
                <p:cNvPr id="57" name="Image 2">
                  <a:extLst>
                    <a:ext uri="{FF2B5EF4-FFF2-40B4-BE49-F238E27FC236}">
                      <a16:creationId xmlns:a16="http://schemas.microsoft.com/office/drawing/2014/main" id="{17D94C42-08BF-4943-9989-AAC54DE48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23" t="22625" r="26121" b="30378"/>
                <a:stretch/>
              </p:blipFill>
              <p:spPr>
                <a:xfrm>
                  <a:off x="7898030" y="4603793"/>
                  <a:ext cx="645209" cy="6283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752BB19C-B673-4A83-9644-36C2EB5DC927}"/>
              </a:ext>
            </a:extLst>
          </p:cNvPr>
          <p:cNvSpPr/>
          <p:nvPr/>
        </p:nvSpPr>
        <p:spPr>
          <a:xfrm>
            <a:off x="3600450" y="6074000"/>
            <a:ext cx="7772400" cy="783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D5DF15-4448-4EE9-BDAC-D51BDB3863CC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73" name="Gruppo 72">
            <a:extLst>
              <a:ext uri="{FF2B5EF4-FFF2-40B4-BE49-F238E27FC236}">
                <a16:creationId xmlns:a16="http://schemas.microsoft.com/office/drawing/2014/main" id="{888C33C4-798F-4071-9202-2CABFC3D9BE8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ACA3144F-341E-42D2-B875-DDB34FAEDA52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76" name="Rettangolo 1">
                <a:extLst>
                  <a:ext uri="{FF2B5EF4-FFF2-40B4-BE49-F238E27FC236}">
                    <a16:creationId xmlns:a16="http://schemas.microsoft.com/office/drawing/2014/main" id="{9E526DB6-6F2B-4A2F-A4B5-BBD07A3DA27B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1">
                <a:extLst>
                  <a:ext uri="{FF2B5EF4-FFF2-40B4-BE49-F238E27FC236}">
                    <a16:creationId xmlns:a16="http://schemas.microsoft.com/office/drawing/2014/main" id="{44187266-FC91-4AE9-A132-050589051E64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1">
                <a:extLst>
                  <a:ext uri="{FF2B5EF4-FFF2-40B4-BE49-F238E27FC236}">
                    <a16:creationId xmlns:a16="http://schemas.microsoft.com/office/drawing/2014/main" id="{C3A1738F-C3F0-49D6-8C15-D9A861D9B03E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9" name="Rettangolo 1">
                <a:extLst>
                  <a:ext uri="{FF2B5EF4-FFF2-40B4-BE49-F238E27FC236}">
                    <a16:creationId xmlns:a16="http://schemas.microsoft.com/office/drawing/2014/main" id="{E5C16213-AC3D-4B9A-AE80-1CADFED295E7}"/>
                  </a:ext>
                </a:extLst>
              </p:cNvPr>
              <p:cNvSpPr/>
              <p:nvPr/>
            </p:nvSpPr>
            <p:spPr>
              <a:xfrm rot="5400000" flipV="1">
                <a:off x="10662752" y="230925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Rettangolo 1">
                <a:extLst>
                  <a:ext uri="{FF2B5EF4-FFF2-40B4-BE49-F238E27FC236}">
                    <a16:creationId xmlns:a16="http://schemas.microsoft.com/office/drawing/2014/main" id="{DD3E4EB6-1BB3-4B4C-A30E-D5C42D0C9F00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Rettangolo 1">
                <a:extLst>
                  <a:ext uri="{FF2B5EF4-FFF2-40B4-BE49-F238E27FC236}">
                    <a16:creationId xmlns:a16="http://schemas.microsoft.com/office/drawing/2014/main" id="{8573C0E4-0FF2-4369-A766-B16AF376D9B2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5" name="Rettangolo 1">
              <a:extLst>
                <a:ext uri="{FF2B5EF4-FFF2-40B4-BE49-F238E27FC236}">
                  <a16:creationId xmlns:a16="http://schemas.microsoft.com/office/drawing/2014/main" id="{1AF21C2F-83C4-437B-84D4-F3E82D01FFFD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68020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D4D3305-7218-4DD8-BFE0-C21EDD10483A}"/>
              </a:ext>
            </a:extLst>
          </p:cNvPr>
          <p:cNvGrpSpPr/>
          <p:nvPr/>
        </p:nvGrpSpPr>
        <p:grpSpPr>
          <a:xfrm>
            <a:off x="3924456" y="589354"/>
            <a:ext cx="6731880" cy="5479432"/>
            <a:chOff x="3929354" y="601531"/>
            <a:chExt cx="6731880" cy="547943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FB473257-2BD9-4CCC-946D-9F3E3488F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4" t="7735" r="15740" b="3192"/>
            <a:stretch/>
          </p:blipFill>
          <p:spPr>
            <a:xfrm>
              <a:off x="5369645" y="856865"/>
              <a:ext cx="5291589" cy="5224098"/>
            </a:xfrm>
            <a:prstGeom prst="rect">
              <a:avLst/>
            </a:prstGeom>
          </p:spPr>
        </p:pic>
        <p:sp>
          <p:nvSpPr>
            <p:cNvPr id="15" name="TextBox 82">
              <a:extLst>
                <a:ext uri="{FF2B5EF4-FFF2-40B4-BE49-F238E27FC236}">
                  <a16:creationId xmlns:a16="http://schemas.microsoft.com/office/drawing/2014/main" id="{0744660E-B423-44A1-970F-4CD7E772839E}"/>
                </a:ext>
              </a:extLst>
            </p:cNvPr>
            <p:cNvSpPr txBox="1"/>
            <p:nvPr/>
          </p:nvSpPr>
          <p:spPr>
            <a:xfrm>
              <a:off x="3929354" y="601531"/>
              <a:ext cx="2487493" cy="461665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HIGHMAPS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1DBC59A-28D0-4A91-A87E-DA204F1240E5}"/>
              </a:ext>
            </a:extLst>
          </p:cNvPr>
          <p:cNvGrpSpPr/>
          <p:nvPr/>
        </p:nvGrpSpPr>
        <p:grpSpPr>
          <a:xfrm>
            <a:off x="4190063" y="591450"/>
            <a:ext cx="6547012" cy="5226264"/>
            <a:chOff x="3892793" y="601531"/>
            <a:chExt cx="6047931" cy="4633167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EC3552A6-F90F-4291-BBD3-1BDB3ABD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793" y="1202744"/>
              <a:ext cx="6047931" cy="4031954"/>
            </a:xfrm>
            <a:prstGeom prst="rect">
              <a:avLst/>
            </a:prstGeom>
          </p:spPr>
        </p:pic>
        <p:sp>
          <p:nvSpPr>
            <p:cNvPr id="30" name="TextBox 82">
              <a:extLst>
                <a:ext uri="{FF2B5EF4-FFF2-40B4-BE49-F238E27FC236}">
                  <a16:creationId xmlns:a16="http://schemas.microsoft.com/office/drawing/2014/main" id="{CCF67FB4-52C9-4DEE-8018-A43CDE529EB9}"/>
                </a:ext>
              </a:extLst>
            </p:cNvPr>
            <p:cNvSpPr txBox="1"/>
            <p:nvPr/>
          </p:nvSpPr>
          <p:spPr>
            <a:xfrm>
              <a:off x="3929354" y="601531"/>
              <a:ext cx="1902355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HIGHSTOCK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AF6BA6A-948A-4CC1-A5F5-47E8BBE7FB1A}"/>
              </a:ext>
            </a:extLst>
          </p:cNvPr>
          <p:cNvGrpSpPr/>
          <p:nvPr/>
        </p:nvGrpSpPr>
        <p:grpSpPr>
          <a:xfrm>
            <a:off x="4167485" y="603599"/>
            <a:ext cx="7009337" cy="5398833"/>
            <a:chOff x="3892793" y="601531"/>
            <a:chExt cx="6475013" cy="4786152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5D0E078-C92D-44A3-B0B3-B1356C9F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793" y="1245089"/>
              <a:ext cx="6475013" cy="4142594"/>
            </a:xfrm>
            <a:prstGeom prst="rect">
              <a:avLst/>
            </a:prstGeom>
          </p:spPr>
        </p:pic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2134A444-0963-4E9A-9DB2-72C536014D96}"/>
                </a:ext>
              </a:extLst>
            </p:cNvPr>
            <p:cNvSpPr txBox="1"/>
            <p:nvPr/>
          </p:nvSpPr>
          <p:spPr>
            <a:xfrm>
              <a:off x="3929354" y="601531"/>
              <a:ext cx="1902355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19A4EC6F-4A64-4FE1-A6F3-18065FD350F6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8E5ABBAD-B00B-4BB6-9D6C-F15ADF1932E4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8108A56D-76FB-46EA-B18D-8631E3CFF124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28003BD5-FA01-47F5-9639-FD01048B4CFE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E4FE2433-880B-466A-910F-7D31712227A1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BC21636A-894E-429E-9F95-9DE36475DDDA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4771F6D2-EA1E-4440-9154-ECB419A575FE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1">
                <a:extLst>
                  <a:ext uri="{FF2B5EF4-FFF2-40B4-BE49-F238E27FC236}">
                    <a16:creationId xmlns:a16="http://schemas.microsoft.com/office/drawing/2014/main" id="{94D1326A-92BD-42E2-8883-1793EBA0079B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7" name="Rettangolo 1">
              <a:extLst>
                <a:ext uri="{FF2B5EF4-FFF2-40B4-BE49-F238E27FC236}">
                  <a16:creationId xmlns:a16="http://schemas.microsoft.com/office/drawing/2014/main" id="{BD6BA64B-D5DE-455C-AD7B-310275A0F5E0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95753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EEA0CB1-B511-45D5-8A0D-C26A95213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5" y="1329540"/>
            <a:ext cx="7009337" cy="4672892"/>
          </a:xfrm>
          <a:prstGeom prst="rect">
            <a:avLst/>
          </a:prstGeom>
        </p:spPr>
      </p:pic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3819A6-3738-44C8-A20E-507CCB6B0D95}"/>
              </a:ext>
            </a:extLst>
          </p:cNvPr>
          <p:cNvGrpSpPr/>
          <p:nvPr/>
        </p:nvGrpSpPr>
        <p:grpSpPr>
          <a:xfrm>
            <a:off x="3563257" y="855568"/>
            <a:ext cx="7823199" cy="5118454"/>
            <a:chOff x="3537543" y="814897"/>
            <a:chExt cx="7226835" cy="4537591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884A70E7-9828-459F-B2E1-1B8CFD2D1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" r="2778"/>
            <a:stretch/>
          </p:blipFill>
          <p:spPr>
            <a:xfrm>
              <a:off x="3537543" y="1209894"/>
              <a:ext cx="7226835" cy="4142594"/>
            </a:xfrm>
            <a:prstGeom prst="rect">
              <a:avLst/>
            </a:prstGeom>
          </p:spPr>
        </p:pic>
        <p:sp>
          <p:nvSpPr>
            <p:cNvPr id="25" name="TextBox 82">
              <a:extLst>
                <a:ext uri="{FF2B5EF4-FFF2-40B4-BE49-F238E27FC236}">
                  <a16:creationId xmlns:a16="http://schemas.microsoft.com/office/drawing/2014/main" id="{2A731B40-9326-4A47-8C90-D3BA55029F7C}"/>
                </a:ext>
              </a:extLst>
            </p:cNvPr>
            <p:cNvSpPr txBox="1"/>
            <p:nvPr/>
          </p:nvSpPr>
          <p:spPr>
            <a:xfrm>
              <a:off x="8466507" y="814897"/>
              <a:ext cx="2297871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STREAM GRAPH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1967AA8-73DC-4824-91B6-CCB9A0B71AF2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3C34D8E5-7090-455D-88F6-783DACAD0DDF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B4CBB5A4-6FB6-4C09-9B42-FC79E4FCBE5E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B03D9DD2-F73B-4810-BF8B-6C457FD5AF5A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006B8559-1C3F-4BC2-AE67-04FBA01E22DC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25D8DAFC-6529-4996-83F7-C04DAF909DED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C3C76DD0-E246-4DD7-8210-992B5A233F07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7830B5D4-F698-44DA-83C0-35BE32C1F467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" name="Rettangolo 1">
              <a:extLst>
                <a:ext uri="{FF2B5EF4-FFF2-40B4-BE49-F238E27FC236}">
                  <a16:creationId xmlns:a16="http://schemas.microsoft.com/office/drawing/2014/main" id="{5B93D54B-E996-4B1A-B0CD-A86B40B35CFF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5106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479B8042-37E4-4620-8548-7397C47F075D}"/>
              </a:ext>
            </a:extLst>
          </p:cNvPr>
          <p:cNvGrpSpPr/>
          <p:nvPr/>
        </p:nvGrpSpPr>
        <p:grpSpPr>
          <a:xfrm>
            <a:off x="3563257" y="855568"/>
            <a:ext cx="7823199" cy="5118454"/>
            <a:chOff x="3537543" y="814897"/>
            <a:chExt cx="7226835" cy="4537591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C0C76597-1A11-4B18-AB3D-4347B2C2E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" r="2778"/>
            <a:stretch/>
          </p:blipFill>
          <p:spPr>
            <a:xfrm>
              <a:off x="3537543" y="1209894"/>
              <a:ext cx="7226835" cy="4142594"/>
            </a:xfrm>
            <a:prstGeom prst="rect">
              <a:avLst/>
            </a:prstGeom>
          </p:spPr>
        </p:pic>
        <p:sp>
          <p:nvSpPr>
            <p:cNvPr id="20" name="TextBox 82">
              <a:extLst>
                <a:ext uri="{FF2B5EF4-FFF2-40B4-BE49-F238E27FC236}">
                  <a16:creationId xmlns:a16="http://schemas.microsoft.com/office/drawing/2014/main" id="{2DFE9E1D-D514-4D51-B077-CBA9B6E89586}"/>
                </a:ext>
              </a:extLst>
            </p:cNvPr>
            <p:cNvSpPr txBox="1"/>
            <p:nvPr/>
          </p:nvSpPr>
          <p:spPr>
            <a:xfrm>
              <a:off x="8466507" y="814897"/>
              <a:ext cx="2297871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STREAM GRAPH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F4D344D-9B2F-4B98-9C7A-3607AA190231}"/>
              </a:ext>
            </a:extLst>
          </p:cNvPr>
          <p:cNvGrpSpPr/>
          <p:nvPr/>
        </p:nvGrpSpPr>
        <p:grpSpPr>
          <a:xfrm>
            <a:off x="3563257" y="871833"/>
            <a:ext cx="7870371" cy="5118454"/>
            <a:chOff x="3493967" y="814897"/>
            <a:chExt cx="7270412" cy="4537591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43244E55-B567-4F4C-BE82-59C1B0DBC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" t="10484"/>
            <a:stretch/>
          </p:blipFill>
          <p:spPr>
            <a:xfrm>
              <a:off x="3493967" y="1644215"/>
              <a:ext cx="7115850" cy="3708273"/>
            </a:xfrm>
            <a:prstGeom prst="rect">
              <a:avLst/>
            </a:prstGeom>
          </p:spPr>
        </p:pic>
        <p:sp>
          <p:nvSpPr>
            <p:cNvPr id="30" name="TextBox 82">
              <a:extLst>
                <a:ext uri="{FF2B5EF4-FFF2-40B4-BE49-F238E27FC236}">
                  <a16:creationId xmlns:a16="http://schemas.microsoft.com/office/drawing/2014/main" id="{045FE073-B199-4ED3-95D7-EC66160B381A}"/>
                </a:ext>
              </a:extLst>
            </p:cNvPr>
            <p:cNvSpPr txBox="1"/>
            <p:nvPr/>
          </p:nvSpPr>
          <p:spPr>
            <a:xfrm>
              <a:off x="7669026" y="814897"/>
              <a:ext cx="3095353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PARALLEL CORDINATES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FBC2105C-0E8F-4EC1-9364-E689D7C7A2FC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F7CB880D-E086-40B6-B046-39AF02A4182B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9714BAD7-64A5-4C33-BBAA-72A7AB5BC950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846742BF-A7E5-4A83-9685-59489217356A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8814D078-B445-4D36-8DE5-74F8B8170CB9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8729B99D-E30A-45CE-BDA3-1F810041D0D7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BD235A28-4D8A-46F8-A005-9C7789A5665A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5DC811DE-BB8D-4EC4-BE3E-DC87E26FC80A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6" name="Rettangolo 1">
              <a:extLst>
                <a:ext uri="{FF2B5EF4-FFF2-40B4-BE49-F238E27FC236}">
                  <a16:creationId xmlns:a16="http://schemas.microsoft.com/office/drawing/2014/main" id="{233767D6-B3EF-4A95-8B4D-1B5027546AD5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052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CF4D344D-9B2F-4B98-9C7A-3607AA190231}"/>
              </a:ext>
            </a:extLst>
          </p:cNvPr>
          <p:cNvGrpSpPr/>
          <p:nvPr/>
        </p:nvGrpSpPr>
        <p:grpSpPr>
          <a:xfrm>
            <a:off x="3563258" y="871833"/>
            <a:ext cx="7870372" cy="5118454"/>
            <a:chOff x="3493967" y="814897"/>
            <a:chExt cx="7270412" cy="4537591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43244E55-B567-4F4C-BE82-59C1B0DBC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" t="9876"/>
            <a:stretch/>
          </p:blipFill>
          <p:spPr>
            <a:xfrm>
              <a:off x="3493967" y="1619025"/>
              <a:ext cx="7115849" cy="3733463"/>
            </a:xfrm>
            <a:prstGeom prst="rect">
              <a:avLst/>
            </a:prstGeom>
          </p:spPr>
        </p:pic>
        <p:sp>
          <p:nvSpPr>
            <p:cNvPr id="30" name="TextBox 82">
              <a:extLst>
                <a:ext uri="{FF2B5EF4-FFF2-40B4-BE49-F238E27FC236}">
                  <a16:creationId xmlns:a16="http://schemas.microsoft.com/office/drawing/2014/main" id="{045FE073-B199-4ED3-95D7-EC66160B381A}"/>
                </a:ext>
              </a:extLst>
            </p:cNvPr>
            <p:cNvSpPr txBox="1"/>
            <p:nvPr/>
          </p:nvSpPr>
          <p:spPr>
            <a:xfrm>
              <a:off x="7669026" y="814897"/>
              <a:ext cx="3095353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PARALLEL CORDINATES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DBF77A7-2AED-445E-87BB-002DE3269846}"/>
              </a:ext>
            </a:extLst>
          </p:cNvPr>
          <p:cNvGrpSpPr/>
          <p:nvPr/>
        </p:nvGrpSpPr>
        <p:grpSpPr>
          <a:xfrm>
            <a:off x="5005738" y="855568"/>
            <a:ext cx="6380717" cy="5162812"/>
            <a:chOff x="4870064" y="814897"/>
            <a:chExt cx="5894314" cy="457691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ECD206D5-936B-422D-BAE4-C48A459E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064" y="1249218"/>
              <a:ext cx="4316678" cy="4142594"/>
            </a:xfrm>
            <a:prstGeom prst="rect">
              <a:avLst/>
            </a:prstGeom>
          </p:spPr>
        </p:pic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1E3A0781-3D7B-47F2-939C-4006B98D5072}"/>
                </a:ext>
              </a:extLst>
            </p:cNvPr>
            <p:cNvSpPr txBox="1"/>
            <p:nvPr/>
          </p:nvSpPr>
          <p:spPr>
            <a:xfrm>
              <a:off x="8140163" y="814897"/>
              <a:ext cx="2624215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SUN BURST GRAPH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A5C359AC-54BC-4BEC-A460-EFFFDE99D268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FA435162-0B47-4880-8DAB-8B72018A9560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0A089385-4D5E-427C-A747-317F4453C179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12248F2F-91EF-4978-9F3D-B9F40EE93A0A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D7C59E08-D201-4CB7-B78E-54EE074EDB03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1A922BFD-2E44-480C-9A5B-47901AF46D63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1">
                <a:extLst>
                  <a:ext uri="{FF2B5EF4-FFF2-40B4-BE49-F238E27FC236}">
                    <a16:creationId xmlns:a16="http://schemas.microsoft.com/office/drawing/2014/main" id="{F763FF43-871F-4863-A386-CB6F292078B4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Rettangolo 1">
                <a:extLst>
                  <a:ext uri="{FF2B5EF4-FFF2-40B4-BE49-F238E27FC236}">
                    <a16:creationId xmlns:a16="http://schemas.microsoft.com/office/drawing/2014/main" id="{63CF9303-77A0-4308-8A38-C347581DEB73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8" name="Rettangolo 1">
              <a:extLst>
                <a:ext uri="{FF2B5EF4-FFF2-40B4-BE49-F238E27FC236}">
                  <a16:creationId xmlns:a16="http://schemas.microsoft.com/office/drawing/2014/main" id="{3BD6F108-31B8-4551-B149-FFD4C533EAC9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788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6DBF77A7-2AED-445E-87BB-002DE3269846}"/>
              </a:ext>
            </a:extLst>
          </p:cNvPr>
          <p:cNvGrpSpPr/>
          <p:nvPr/>
        </p:nvGrpSpPr>
        <p:grpSpPr>
          <a:xfrm>
            <a:off x="5005738" y="855569"/>
            <a:ext cx="6380717" cy="5162811"/>
            <a:chOff x="4870064" y="814897"/>
            <a:chExt cx="5894314" cy="4576910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ECD206D5-936B-422D-BAE4-C48A459E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064" y="1249217"/>
              <a:ext cx="4316678" cy="4142590"/>
            </a:xfrm>
            <a:prstGeom prst="rect">
              <a:avLst/>
            </a:prstGeom>
          </p:spPr>
        </p:pic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1E3A0781-3D7B-47F2-939C-4006B98D5072}"/>
                </a:ext>
              </a:extLst>
            </p:cNvPr>
            <p:cNvSpPr txBox="1"/>
            <p:nvPr/>
          </p:nvSpPr>
          <p:spPr>
            <a:xfrm>
              <a:off x="8140163" y="814897"/>
              <a:ext cx="2624215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SUN BURST GRAPH</a:t>
              </a:r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4506BFE-9916-48CD-A726-11961CA15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27" y="1346398"/>
            <a:ext cx="4672893" cy="467289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68580F3C-B74F-4182-AE96-B1E484EF2ED1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5A4FB06C-D5AB-4BE7-BC1A-5CE34FD48958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6DEE083F-12E7-4ADA-8E0C-13DF1C4F629C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E52A783B-630A-45A0-B7B9-0ABCD50750BF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A372DB47-C6F6-4F9E-A9B0-CA0EF7E01A70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1E1DD29D-EE0C-4C31-A5FF-F434577553DF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BCC4F1A7-3BD6-45C2-8C13-676D78187163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2A61ADB5-26D6-45B2-905E-3BE3AB46C9E2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" name="Rettangolo 1">
              <a:extLst>
                <a:ext uri="{FF2B5EF4-FFF2-40B4-BE49-F238E27FC236}">
                  <a16:creationId xmlns:a16="http://schemas.microsoft.com/office/drawing/2014/main" id="{B7103F77-A279-4B39-A1DD-F23F78DA441E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01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3F267A1-B12B-459D-B8E5-A1DCBBF80B81}"/>
              </a:ext>
            </a:extLst>
          </p:cNvPr>
          <p:cNvSpPr/>
          <p:nvPr/>
        </p:nvSpPr>
        <p:spPr>
          <a:xfrm>
            <a:off x="5854390" y="3302282"/>
            <a:ext cx="6337610" cy="3158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82">
            <a:extLst>
              <a:ext uri="{FF2B5EF4-FFF2-40B4-BE49-F238E27FC236}">
                <a16:creationId xmlns:a16="http://schemas.microsoft.com/office/drawing/2014/main" id="{6D8F3C73-2D47-4765-A44E-9BD9DC30F103}"/>
              </a:ext>
            </a:extLst>
          </p:cNvPr>
          <p:cNvSpPr txBox="1"/>
          <p:nvPr/>
        </p:nvSpPr>
        <p:spPr>
          <a:xfrm>
            <a:off x="1960322" y="3651591"/>
            <a:ext cx="5657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Davide Carboni</a:t>
            </a: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139D46E0-50A2-4482-A628-DE5DBA3794A2}"/>
              </a:ext>
            </a:extLst>
          </p:cNvPr>
          <p:cNvSpPr txBox="1"/>
          <p:nvPr/>
        </p:nvSpPr>
        <p:spPr>
          <a:xfrm>
            <a:off x="3862104" y="2594396"/>
            <a:ext cx="460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LEONARDO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10" y="1455510"/>
            <a:ext cx="4038973" cy="4009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9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6DBF77A7-2AED-445E-87BB-002DE3269846}"/>
              </a:ext>
            </a:extLst>
          </p:cNvPr>
          <p:cNvGrpSpPr/>
          <p:nvPr/>
        </p:nvGrpSpPr>
        <p:grpSpPr>
          <a:xfrm>
            <a:off x="5017026" y="855569"/>
            <a:ext cx="6369428" cy="5162811"/>
            <a:chOff x="4880492" y="814897"/>
            <a:chExt cx="5883886" cy="4576910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ECD206D5-936B-422D-BAE4-C48A459E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492" y="1249217"/>
              <a:ext cx="4316678" cy="4142590"/>
            </a:xfrm>
            <a:prstGeom prst="rect">
              <a:avLst/>
            </a:prstGeom>
          </p:spPr>
        </p:pic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1E3A0781-3D7B-47F2-939C-4006B98D5072}"/>
                </a:ext>
              </a:extLst>
            </p:cNvPr>
            <p:cNvSpPr txBox="1"/>
            <p:nvPr/>
          </p:nvSpPr>
          <p:spPr>
            <a:xfrm>
              <a:off x="8140163" y="814897"/>
              <a:ext cx="2624215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SUN BURST GRAPH</a:t>
              </a: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FDE7F3E1-5427-40A3-90F1-7F9553235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27" y="1346398"/>
            <a:ext cx="4672893" cy="4672893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8E67C4B-12E7-408B-9908-A6129680A482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9D40160-368B-41F1-960B-4B0C033F7222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C6E0982E-5440-4C32-94EB-7558B4A69A1C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F2D519AB-24C4-47A6-8AFD-B7F0E97AFB32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3352FC75-3C52-424C-9450-B75FE0858532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415B55D7-FBAB-4CAE-BE1E-8CBEB96D17DF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BFFBADA0-40F6-4ABC-9FE2-881347B8F414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988EC1F3-1A99-470B-A720-6A66CCBDF58A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" name="Rettangolo 1">
              <a:extLst>
                <a:ext uri="{FF2B5EF4-FFF2-40B4-BE49-F238E27FC236}">
                  <a16:creationId xmlns:a16="http://schemas.microsoft.com/office/drawing/2014/main" id="{F4ECA43A-4486-4F1E-BE42-AC698307AE36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29920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419C6D8E-6B49-4C76-B5B3-8377815A4647}"/>
              </a:ext>
            </a:extLst>
          </p:cNvPr>
          <p:cNvGrpSpPr/>
          <p:nvPr/>
        </p:nvGrpSpPr>
        <p:grpSpPr>
          <a:xfrm>
            <a:off x="5017027" y="855569"/>
            <a:ext cx="6369427" cy="5163722"/>
            <a:chOff x="5017027" y="855569"/>
            <a:chExt cx="6369427" cy="5163722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1E3A0781-3D7B-47F2-939C-4006B98D5072}"/>
                </a:ext>
              </a:extLst>
            </p:cNvPr>
            <p:cNvSpPr txBox="1"/>
            <p:nvPr/>
          </p:nvSpPr>
          <p:spPr>
            <a:xfrm>
              <a:off x="8545687" y="855569"/>
              <a:ext cx="2840767" cy="461665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SUN BURST GRAPH</a:t>
              </a:r>
            </a:p>
          </p:txBody>
        </p: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05A9870E-8862-4B58-97DF-5484D0F3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027" y="1346398"/>
              <a:ext cx="4672893" cy="4672893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333829A9-C114-496D-AF37-7AC77415B8B2}"/>
              </a:ext>
            </a:extLst>
          </p:cNvPr>
          <p:cNvGrpSpPr/>
          <p:nvPr/>
        </p:nvGrpSpPr>
        <p:grpSpPr>
          <a:xfrm>
            <a:off x="3563255" y="855568"/>
            <a:ext cx="7823201" cy="5146864"/>
            <a:chOff x="3537541" y="814897"/>
            <a:chExt cx="7226837" cy="4562777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F7D46DCD-D287-4941-8D80-B6C0C92E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541" y="1412489"/>
              <a:ext cx="7226835" cy="3965185"/>
            </a:xfrm>
            <a:prstGeom prst="rect">
              <a:avLst/>
            </a:prstGeom>
          </p:spPr>
        </p:pic>
        <p:sp>
          <p:nvSpPr>
            <p:cNvPr id="32" name="TextBox 82">
              <a:extLst>
                <a:ext uri="{FF2B5EF4-FFF2-40B4-BE49-F238E27FC236}">
                  <a16:creationId xmlns:a16="http://schemas.microsoft.com/office/drawing/2014/main" id="{A81CEB67-E815-425B-B50D-85CDAD5D5DE5}"/>
                </a:ext>
              </a:extLst>
            </p:cNvPr>
            <p:cNvSpPr txBox="1"/>
            <p:nvPr/>
          </p:nvSpPr>
          <p:spPr>
            <a:xfrm>
              <a:off x="8046308" y="814897"/>
              <a:ext cx="2718070" cy="40927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TREE MAP GRAPH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37A878BF-F8BE-4F63-87B8-E0173DD367D3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B6DC194-DCB1-49B1-AC4D-6C89BCE8B4F2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F4E46360-D030-42A3-B8B5-BC866B615EBA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3DACC137-7EF5-47FF-8FA6-950971CCAD1D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E4397491-87D0-48E6-A524-924E91411E8B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C517D587-C1B9-4D8B-849F-E8789A262660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535DF48C-F4AF-4C0E-B03C-31F4D2E43553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1">
                <a:extLst>
                  <a:ext uri="{FF2B5EF4-FFF2-40B4-BE49-F238E27FC236}">
                    <a16:creationId xmlns:a16="http://schemas.microsoft.com/office/drawing/2014/main" id="{95885EE2-25A6-4954-87E7-860E1D410B30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7" name="Rettangolo 1">
              <a:extLst>
                <a:ext uri="{FF2B5EF4-FFF2-40B4-BE49-F238E27FC236}">
                  <a16:creationId xmlns:a16="http://schemas.microsoft.com/office/drawing/2014/main" id="{ED1E9FC1-EC6C-476B-A690-247087421D97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518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430C35C-CCC7-4257-A303-797E17560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5" y="1529659"/>
            <a:ext cx="7823199" cy="4472773"/>
          </a:xfrm>
          <a:prstGeom prst="rect">
            <a:avLst/>
          </a:prstGeom>
        </p:spPr>
      </p:pic>
      <p:sp>
        <p:nvSpPr>
          <p:cNvPr id="23" name="TextBox 82">
            <a:extLst>
              <a:ext uri="{FF2B5EF4-FFF2-40B4-BE49-F238E27FC236}">
                <a16:creationId xmlns:a16="http://schemas.microsoft.com/office/drawing/2014/main" id="{B2D87CAE-8BB5-4C21-9850-ECD1D0D185B2}"/>
              </a:ext>
            </a:extLst>
          </p:cNvPr>
          <p:cNvSpPr txBox="1"/>
          <p:nvPr/>
        </p:nvSpPr>
        <p:spPr>
          <a:xfrm>
            <a:off x="8444089" y="855568"/>
            <a:ext cx="2942367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TREE MAP GRAPH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88F465D-09D2-40FA-9242-22703B48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6" y="1541808"/>
            <a:ext cx="7823198" cy="4460624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ED23C001-FF33-4C1B-9753-4B8536D1873B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3FA0660D-8A20-4E86-8567-A138B67F18C8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3" name="Rettangolo 1">
                <a:extLst>
                  <a:ext uri="{FF2B5EF4-FFF2-40B4-BE49-F238E27FC236}">
                    <a16:creationId xmlns:a16="http://schemas.microsoft.com/office/drawing/2014/main" id="{CDE17495-A706-4E3C-A61B-937B2EED5B88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1">
                <a:extLst>
                  <a:ext uri="{FF2B5EF4-FFF2-40B4-BE49-F238E27FC236}">
                    <a16:creationId xmlns:a16="http://schemas.microsoft.com/office/drawing/2014/main" id="{3D967DE4-FE5E-43D2-A4A9-0A18D167A804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3EF15891-AD88-44E6-98D3-6B7E23B7D68C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F0241C1E-61BC-4010-8B4D-B794527FEDCD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45750142-B014-49EC-BCF4-FC22066B1F5F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C0516AF4-B563-4D6A-91DE-8286C2D3689F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2" name="Rettangolo 1">
              <a:extLst>
                <a:ext uri="{FF2B5EF4-FFF2-40B4-BE49-F238E27FC236}">
                  <a16:creationId xmlns:a16="http://schemas.microsoft.com/office/drawing/2014/main" id="{B19E88C3-7965-429F-BB22-DF6545D2423E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496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3" y="2254753"/>
            <a:ext cx="2205736" cy="220573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VISUALISATION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14F154-133E-4427-9389-A38BFF84BABE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82">
            <a:extLst>
              <a:ext uri="{FF2B5EF4-FFF2-40B4-BE49-F238E27FC236}">
                <a16:creationId xmlns:a16="http://schemas.microsoft.com/office/drawing/2014/main" id="{EAD4CACE-34F8-416E-9A4F-3FCCF44ED241}"/>
              </a:ext>
            </a:extLst>
          </p:cNvPr>
          <p:cNvSpPr txBox="1"/>
          <p:nvPr/>
        </p:nvSpPr>
        <p:spPr>
          <a:xfrm>
            <a:off x="3924456" y="614888"/>
            <a:ext cx="2487493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6DD5F5F7-66EA-4751-95B0-53F32800EFDE}"/>
              </a:ext>
            </a:extLst>
          </p:cNvPr>
          <p:cNvSpPr txBox="1"/>
          <p:nvPr/>
        </p:nvSpPr>
        <p:spPr>
          <a:xfrm>
            <a:off x="4207063" y="603599"/>
            <a:ext cx="2059339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HIGHCHARTS</a:t>
            </a:r>
          </a:p>
        </p:txBody>
      </p:sp>
      <p:sp>
        <p:nvSpPr>
          <p:cNvPr id="18" name="TextBox 82">
            <a:extLst>
              <a:ext uri="{FF2B5EF4-FFF2-40B4-BE49-F238E27FC236}">
                <a16:creationId xmlns:a16="http://schemas.microsoft.com/office/drawing/2014/main" id="{C807526F-92C9-4714-B82E-759C8F680816}"/>
              </a:ext>
            </a:extLst>
          </p:cNvPr>
          <p:cNvSpPr txBox="1"/>
          <p:nvPr/>
        </p:nvSpPr>
        <p:spPr>
          <a:xfrm>
            <a:off x="3929814" y="602739"/>
            <a:ext cx="2487493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A6118F-F717-4937-BA0C-9346B36C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4" y="-157836"/>
            <a:ext cx="2059339" cy="2059339"/>
          </a:xfrm>
          <a:prstGeom prst="rect">
            <a:avLst/>
          </a:prstGeom>
        </p:spPr>
      </p:pic>
      <p:sp>
        <p:nvSpPr>
          <p:cNvPr id="23" name="TextBox 82">
            <a:extLst>
              <a:ext uri="{FF2B5EF4-FFF2-40B4-BE49-F238E27FC236}">
                <a16:creationId xmlns:a16="http://schemas.microsoft.com/office/drawing/2014/main" id="{B2D87CAE-8BB5-4C21-9850-ECD1D0D185B2}"/>
              </a:ext>
            </a:extLst>
          </p:cNvPr>
          <p:cNvSpPr txBox="1"/>
          <p:nvPr/>
        </p:nvSpPr>
        <p:spPr>
          <a:xfrm>
            <a:off x="8444089" y="855568"/>
            <a:ext cx="2942367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TREE MAP GRAPH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686F89-61F8-4CEE-B9F4-5D0A308A3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6" y="1541808"/>
            <a:ext cx="7823198" cy="44606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E4D74A0-FD04-4477-A4E3-C0094907D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5" y="1541808"/>
            <a:ext cx="7786907" cy="4460624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EEC5C7DD-87AF-4880-8D8F-70CDC82DF555}"/>
              </a:ext>
            </a:extLst>
          </p:cNvPr>
          <p:cNvGrpSpPr/>
          <p:nvPr/>
        </p:nvGrpSpPr>
        <p:grpSpPr>
          <a:xfrm>
            <a:off x="10962223" y="-104320"/>
            <a:ext cx="1135777" cy="298950"/>
            <a:chOff x="10078303" y="1044386"/>
            <a:chExt cx="1135777" cy="298950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9E9A921E-0623-48B2-A9B7-7B9FBF2480E5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0"/>
              <a:chOff x="10419877" y="-1"/>
              <a:chExt cx="966137" cy="445257"/>
            </a:xfrm>
          </p:grpSpPr>
          <p:sp>
            <p:nvSpPr>
              <p:cNvPr id="33" name="Rettangolo 1">
                <a:extLst>
                  <a:ext uri="{FF2B5EF4-FFF2-40B4-BE49-F238E27FC236}">
                    <a16:creationId xmlns:a16="http://schemas.microsoft.com/office/drawing/2014/main" id="{BCAC6CF2-6730-45FA-B2CB-3025E852D7AC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1">
                <a:extLst>
                  <a:ext uri="{FF2B5EF4-FFF2-40B4-BE49-F238E27FC236}">
                    <a16:creationId xmlns:a16="http://schemas.microsoft.com/office/drawing/2014/main" id="{A580A9C9-F756-44F7-B4AB-6F5601B64265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F211E3DF-6BB6-4AA4-944B-CFFA4AD6250D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A20774A3-E41E-4B92-AF29-DE79A5ADB11A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F0CC2D5A-8CAB-46C1-851D-DD96B2A86A8A}"/>
                  </a:ext>
                </a:extLst>
              </p:cNvPr>
              <p:cNvSpPr/>
              <p:nvPr/>
            </p:nvSpPr>
            <p:spPr>
              <a:xfrm rot="5400000" flipV="1">
                <a:off x="10832396" y="230925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420CDF78-7DC4-45E4-85EF-EAD8692D77C1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2" name="Rettangolo 1">
              <a:extLst>
                <a:ext uri="{FF2B5EF4-FFF2-40B4-BE49-F238E27FC236}">
                  <a16:creationId xmlns:a16="http://schemas.microsoft.com/office/drawing/2014/main" id="{884B9E82-A834-4EC7-89EF-138B2572EE27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653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" y="2354839"/>
            <a:ext cx="2000452" cy="18815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0DEF4B4-7B09-4058-A718-4FA7D68BB225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90E1DC-B859-4303-BA42-1A29A5456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F87AC9C-C9D7-4CD2-804A-4E233E15C826}"/>
              </a:ext>
            </a:extLst>
          </p:cNvPr>
          <p:cNvSpPr/>
          <p:nvPr/>
        </p:nvSpPr>
        <p:spPr>
          <a:xfrm>
            <a:off x="9268869" y="4787219"/>
            <a:ext cx="1397465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API / LOCAL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6B744CC-CC4F-4D97-A66F-1D39A67F0F6C}"/>
              </a:ext>
            </a:extLst>
          </p:cNvPr>
          <p:cNvSpPr/>
          <p:nvPr/>
        </p:nvSpPr>
        <p:spPr>
          <a:xfrm>
            <a:off x="4214856" y="4928996"/>
            <a:ext cx="2751501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VIEW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4ACD760-A965-4B77-962F-3F066288206F}"/>
              </a:ext>
            </a:extLst>
          </p:cNvPr>
          <p:cNvSpPr/>
          <p:nvPr/>
        </p:nvSpPr>
        <p:spPr>
          <a:xfrm>
            <a:off x="5334226" y="2952359"/>
            <a:ext cx="4461553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CONTROLLER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D96031-E937-42CF-8587-226460779A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27" y="2888707"/>
            <a:ext cx="1016341" cy="1016341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465C00EC-6776-4EBA-8F4D-CC2CBB411EAF}"/>
              </a:ext>
            </a:extLst>
          </p:cNvPr>
          <p:cNvSpPr/>
          <p:nvPr/>
        </p:nvSpPr>
        <p:spPr>
          <a:xfrm>
            <a:off x="4191718" y="4086578"/>
            <a:ext cx="301260" cy="700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1E94366-6483-41C6-8D33-44AD89CF5B05}"/>
              </a:ext>
            </a:extLst>
          </p:cNvPr>
          <p:cNvGrpSpPr/>
          <p:nvPr/>
        </p:nvGrpSpPr>
        <p:grpSpPr>
          <a:xfrm>
            <a:off x="6704264" y="2025388"/>
            <a:ext cx="1495344" cy="710564"/>
            <a:chOff x="6704264" y="2025388"/>
            <a:chExt cx="1495344" cy="710564"/>
          </a:xfrm>
        </p:grpSpPr>
        <p:sp>
          <p:nvSpPr>
            <p:cNvPr id="15" name="Freccia in giù 14">
              <a:extLst>
                <a:ext uri="{FF2B5EF4-FFF2-40B4-BE49-F238E27FC236}">
                  <a16:creationId xmlns:a16="http://schemas.microsoft.com/office/drawing/2014/main" id="{2763940E-D95C-457B-AB65-6061E347FD56}"/>
                </a:ext>
              </a:extLst>
            </p:cNvPr>
            <p:cNvSpPr/>
            <p:nvPr/>
          </p:nvSpPr>
          <p:spPr>
            <a:xfrm>
              <a:off x="6704264" y="2035311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6" name="Freccia in giù 15">
              <a:extLst>
                <a:ext uri="{FF2B5EF4-FFF2-40B4-BE49-F238E27FC236}">
                  <a16:creationId xmlns:a16="http://schemas.microsoft.com/office/drawing/2014/main" id="{082798BB-E01C-417F-918B-E9D95C47A4A4}"/>
                </a:ext>
              </a:extLst>
            </p:cNvPr>
            <p:cNvSpPr/>
            <p:nvPr/>
          </p:nvSpPr>
          <p:spPr>
            <a:xfrm rot="10800000">
              <a:off x="7898348" y="2025388"/>
              <a:ext cx="301260" cy="700641"/>
            </a:xfrm>
            <a:prstGeom prst="downArrow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FF968D-A622-4F91-B025-AD8BDEC8C96D}"/>
              </a:ext>
            </a:extLst>
          </p:cNvPr>
          <p:cNvSpPr txBox="1"/>
          <p:nvPr/>
        </p:nvSpPr>
        <p:spPr>
          <a:xfrm>
            <a:off x="3958781" y="3825574"/>
            <a:ext cx="83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action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5BE4AED-F19B-46D0-8711-E845D3F6AC25}"/>
              </a:ext>
            </a:extLst>
          </p:cNvPr>
          <p:cNvGrpSpPr/>
          <p:nvPr/>
        </p:nvGrpSpPr>
        <p:grpSpPr>
          <a:xfrm>
            <a:off x="5242846" y="3892367"/>
            <a:ext cx="1112829" cy="939766"/>
            <a:chOff x="5242846" y="3892367"/>
            <a:chExt cx="1112829" cy="939766"/>
          </a:xfrm>
        </p:grpSpPr>
        <p:sp>
          <p:nvSpPr>
            <p:cNvPr id="20" name="Freccia in giù 19">
              <a:extLst>
                <a:ext uri="{FF2B5EF4-FFF2-40B4-BE49-F238E27FC236}">
                  <a16:creationId xmlns:a16="http://schemas.microsoft.com/office/drawing/2014/main" id="{E26D62BB-6C9F-47DD-94C6-749D2721973F}"/>
                </a:ext>
              </a:extLst>
            </p:cNvPr>
            <p:cNvSpPr/>
            <p:nvPr/>
          </p:nvSpPr>
          <p:spPr>
            <a:xfrm rot="10800000">
              <a:off x="5686858" y="3892367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A1829F0C-DF9F-4932-8F43-988FFAC66944}"/>
                </a:ext>
              </a:extLst>
            </p:cNvPr>
            <p:cNvSpPr txBox="1"/>
            <p:nvPr/>
          </p:nvSpPr>
          <p:spPr>
            <a:xfrm>
              <a:off x="5242846" y="4524356"/>
              <a:ext cx="1112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manipulates</a:t>
              </a:r>
              <a:endParaRPr lang="it-IT" sz="14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ABA50148-60F7-4EBB-B1D6-20E3B06BA184}"/>
              </a:ext>
            </a:extLst>
          </p:cNvPr>
          <p:cNvGrpSpPr/>
          <p:nvPr/>
        </p:nvGrpSpPr>
        <p:grpSpPr>
          <a:xfrm>
            <a:off x="6266581" y="3640045"/>
            <a:ext cx="1412387" cy="1036195"/>
            <a:chOff x="6266581" y="3640045"/>
            <a:chExt cx="1412387" cy="1036195"/>
          </a:xfrm>
        </p:grpSpPr>
        <p:sp>
          <p:nvSpPr>
            <p:cNvPr id="23" name="Freccia in giù 22">
              <a:extLst>
                <a:ext uri="{FF2B5EF4-FFF2-40B4-BE49-F238E27FC236}">
                  <a16:creationId xmlns:a16="http://schemas.microsoft.com/office/drawing/2014/main" id="{4BC3212F-E53B-4016-A190-27E12B18F9F1}"/>
                </a:ext>
              </a:extLst>
            </p:cNvPr>
            <p:cNvSpPr/>
            <p:nvPr/>
          </p:nvSpPr>
          <p:spPr>
            <a:xfrm>
              <a:off x="6704264" y="3975599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43594B9D-6F4F-4018-90DD-494AB7847067}"/>
                </a:ext>
              </a:extLst>
            </p:cNvPr>
            <p:cNvSpPr txBox="1"/>
            <p:nvPr/>
          </p:nvSpPr>
          <p:spPr>
            <a:xfrm>
              <a:off x="6266581" y="3640045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warns</a:t>
              </a:r>
              <a:r>
                <a:rPr lang="it-IT" sz="1400" dirty="0"/>
                <a:t> </a:t>
              </a:r>
              <a:r>
                <a:rPr lang="it-IT" sz="1400" dirty="0" err="1"/>
                <a:t>changes</a:t>
              </a:r>
              <a:endParaRPr lang="it-IT" sz="1400" dirty="0"/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55BDBCD9-339C-4B3D-BE18-6E93B7FE6658}"/>
              </a:ext>
            </a:extLst>
          </p:cNvPr>
          <p:cNvGrpSpPr/>
          <p:nvPr/>
        </p:nvGrpSpPr>
        <p:grpSpPr>
          <a:xfrm>
            <a:off x="9003133" y="3654814"/>
            <a:ext cx="832732" cy="1018270"/>
            <a:chOff x="9003133" y="3654814"/>
            <a:chExt cx="832732" cy="1018270"/>
          </a:xfrm>
        </p:grpSpPr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60578D80-667B-4394-BEC3-D12203A1194E}"/>
                </a:ext>
              </a:extLst>
            </p:cNvPr>
            <p:cNvSpPr/>
            <p:nvPr/>
          </p:nvSpPr>
          <p:spPr>
            <a:xfrm>
              <a:off x="9268869" y="397244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0933A9B-5EF2-4C38-B201-837154B40850}"/>
                </a:ext>
              </a:extLst>
            </p:cNvPr>
            <p:cNvSpPr txBox="1"/>
            <p:nvPr/>
          </p:nvSpPr>
          <p:spPr>
            <a:xfrm>
              <a:off x="9003133" y="365481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reads</a:t>
              </a:r>
              <a:endParaRPr lang="it-IT" sz="140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23C678E-F629-4F67-A00F-76015C5EF57E}"/>
              </a:ext>
            </a:extLst>
          </p:cNvPr>
          <p:cNvGrpSpPr/>
          <p:nvPr/>
        </p:nvGrpSpPr>
        <p:grpSpPr>
          <a:xfrm>
            <a:off x="5757153" y="898750"/>
            <a:ext cx="3352595" cy="1052898"/>
            <a:chOff x="5757153" y="898750"/>
            <a:chExt cx="3352595" cy="1052898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E1E58F8E-23AE-4B49-BB08-72BEB10708E8}"/>
                </a:ext>
              </a:extLst>
            </p:cNvPr>
            <p:cNvSpPr/>
            <p:nvPr/>
          </p:nvSpPr>
          <p:spPr>
            <a:xfrm>
              <a:off x="5944751" y="1223008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b="1" dirty="0">
                  <a:solidFill>
                    <a:schemeClr val="tx2"/>
                  </a:solidFill>
                </a:rPr>
                <a:t>               HIGHCARTS-ANGULAR</a:t>
              </a:r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EC2F88C-4224-40C4-90C7-78FAD396F2D0}"/>
                </a:ext>
              </a:extLst>
            </p:cNvPr>
            <p:cNvGrpSpPr/>
            <p:nvPr/>
          </p:nvGrpSpPr>
          <p:grpSpPr>
            <a:xfrm>
              <a:off x="5757153" y="898750"/>
              <a:ext cx="947111" cy="1052898"/>
              <a:chOff x="7898030" y="4603793"/>
              <a:chExt cx="947111" cy="1052898"/>
            </a:xfrm>
          </p:grpSpPr>
          <p:pic>
            <p:nvPicPr>
              <p:cNvPr id="31" name="Image 1">
                <a:extLst>
                  <a:ext uri="{FF2B5EF4-FFF2-40B4-BE49-F238E27FC236}">
                    <a16:creationId xmlns:a16="http://schemas.microsoft.com/office/drawing/2014/main" id="{7B8D5407-3E43-4445-9808-2B41AFCDD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2496" y="4874046"/>
                <a:ext cx="782645" cy="782645"/>
              </a:xfrm>
              <a:prstGeom prst="rect">
                <a:avLst/>
              </a:prstGeom>
            </p:spPr>
          </p:pic>
          <p:pic>
            <p:nvPicPr>
              <p:cNvPr id="32" name="Image 2">
                <a:extLst>
                  <a:ext uri="{FF2B5EF4-FFF2-40B4-BE49-F238E27FC236}">
                    <a16:creationId xmlns:a16="http://schemas.microsoft.com/office/drawing/2014/main" id="{17F202AB-3053-4ECA-AE95-2D9453E81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3" t="22625" r="26121" b="30378"/>
              <a:stretch/>
            </p:blipFill>
            <p:spPr>
              <a:xfrm>
                <a:off x="7898030" y="4603793"/>
                <a:ext cx="645209" cy="628377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B0140F7-75D2-40B3-8023-41DA4F770803}"/>
              </a:ext>
            </a:extLst>
          </p:cNvPr>
          <p:cNvGrpSpPr/>
          <p:nvPr/>
        </p:nvGrpSpPr>
        <p:grpSpPr>
          <a:xfrm>
            <a:off x="10962223" y="-104320"/>
            <a:ext cx="1135777" cy="310239"/>
            <a:chOff x="10078303" y="1044386"/>
            <a:chExt cx="1135777" cy="310239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3BDDC72E-66F5-42B7-B8B1-6754591B87B5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310239"/>
              <a:chOff x="10419877" y="-1"/>
              <a:chExt cx="966137" cy="462071"/>
            </a:xfrm>
          </p:grpSpPr>
          <p:sp>
            <p:nvSpPr>
              <p:cNvPr id="43" name="Rettangolo 1">
                <a:extLst>
                  <a:ext uri="{FF2B5EF4-FFF2-40B4-BE49-F238E27FC236}">
                    <a16:creationId xmlns:a16="http://schemas.microsoft.com/office/drawing/2014/main" id="{02952869-FDFC-419E-B204-B732C034C21D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Rettangolo 1">
                <a:extLst>
                  <a:ext uri="{FF2B5EF4-FFF2-40B4-BE49-F238E27FC236}">
                    <a16:creationId xmlns:a16="http://schemas.microsoft.com/office/drawing/2014/main" id="{AD00CE6C-2F8A-4A34-8EF8-40132C344383}"/>
                  </a:ext>
                </a:extLst>
              </p:cNvPr>
              <p:cNvSpPr/>
              <p:nvPr/>
            </p:nvSpPr>
            <p:spPr>
              <a:xfrm rot="5400000" flipV="1">
                <a:off x="11002042" y="247737"/>
                <a:ext cx="310745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1">
                <a:extLst>
                  <a:ext uri="{FF2B5EF4-FFF2-40B4-BE49-F238E27FC236}">
                    <a16:creationId xmlns:a16="http://schemas.microsoft.com/office/drawing/2014/main" id="{E37DA397-92C0-4790-B9EA-C66C96D75700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1">
                <a:extLst>
                  <a:ext uri="{FF2B5EF4-FFF2-40B4-BE49-F238E27FC236}">
                    <a16:creationId xmlns:a16="http://schemas.microsoft.com/office/drawing/2014/main" id="{ADF1D2C8-9C89-4ACA-96DD-D3D5D130404C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Rettangolo 1">
                <a:extLst>
                  <a:ext uri="{FF2B5EF4-FFF2-40B4-BE49-F238E27FC236}">
                    <a16:creationId xmlns:a16="http://schemas.microsoft.com/office/drawing/2014/main" id="{F1297024-19CD-4566-B357-4BEE04FFF9CC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Rettangolo 1">
                <a:extLst>
                  <a:ext uri="{FF2B5EF4-FFF2-40B4-BE49-F238E27FC236}">
                    <a16:creationId xmlns:a16="http://schemas.microsoft.com/office/drawing/2014/main" id="{A31B2DC4-7D10-43E4-B493-30D08BA66DB9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2" name="Rettangolo 1">
              <a:extLst>
                <a:ext uri="{FF2B5EF4-FFF2-40B4-BE49-F238E27FC236}">
                  <a16:creationId xmlns:a16="http://schemas.microsoft.com/office/drawing/2014/main" id="{550ADE1D-EA51-4223-813D-0AD5B2F70B5A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43406352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" y="2354839"/>
            <a:ext cx="2000452" cy="18815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0DEF4B4-7B09-4058-A718-4FA7D68BB225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90E1DC-B859-4303-BA42-1A29A5456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AA1E2650-D398-4C45-B9F1-3A3F7DD41E1E}"/>
              </a:ext>
            </a:extLst>
          </p:cNvPr>
          <p:cNvGrpSpPr/>
          <p:nvPr/>
        </p:nvGrpSpPr>
        <p:grpSpPr>
          <a:xfrm>
            <a:off x="3840527" y="2025388"/>
            <a:ext cx="6825807" cy="3593463"/>
            <a:chOff x="3840527" y="2025388"/>
            <a:chExt cx="6825807" cy="3593463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9FF968D-A622-4F91-B025-AD8BDEC8C96D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AEECEB3E-F676-4AD8-BB40-5E8FC8ACC11D}"/>
                </a:ext>
              </a:extLst>
            </p:cNvPr>
            <p:cNvGrpSpPr/>
            <p:nvPr/>
          </p:nvGrpSpPr>
          <p:grpSpPr>
            <a:xfrm>
              <a:off x="3840527" y="2025388"/>
              <a:ext cx="6825807" cy="3593463"/>
              <a:chOff x="3840527" y="2025388"/>
              <a:chExt cx="6825807" cy="3593463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6F87AC9C-C9D7-4CD2-804A-4E233E15C826}"/>
                  </a:ext>
                </a:extLst>
              </p:cNvPr>
              <p:cNvSpPr/>
              <p:nvPr/>
            </p:nvSpPr>
            <p:spPr>
              <a:xfrm>
                <a:off x="9268869" y="4787219"/>
                <a:ext cx="1397465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tx2"/>
                    </a:solidFill>
                  </a:rPr>
                  <a:t>API / LOCAL</a:t>
                </a:r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96B744CC-CC4F-4D97-A66F-1D39A67F0F6C}"/>
                  </a:ext>
                </a:extLst>
              </p:cNvPr>
              <p:cNvSpPr/>
              <p:nvPr/>
            </p:nvSpPr>
            <p:spPr>
              <a:xfrm>
                <a:off x="4214856" y="4928996"/>
                <a:ext cx="2751501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4ACD760-A965-4B77-962F-3F066288206F}"/>
                  </a:ext>
                </a:extLst>
              </p:cNvPr>
              <p:cNvSpPr/>
              <p:nvPr/>
            </p:nvSpPr>
            <p:spPr>
              <a:xfrm>
                <a:off x="5334226" y="2952359"/>
                <a:ext cx="4461553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80D96031-E937-42CF-8587-226460779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0527" y="2888707"/>
                <a:ext cx="1016341" cy="1016341"/>
              </a:xfrm>
              <a:prstGeom prst="rect">
                <a:avLst/>
              </a:prstGeom>
            </p:spPr>
          </p:pic>
          <p:sp>
            <p:nvSpPr>
              <p:cNvPr id="13" name="Freccia in giù 12">
                <a:extLst>
                  <a:ext uri="{FF2B5EF4-FFF2-40B4-BE49-F238E27FC236}">
                    <a16:creationId xmlns:a16="http://schemas.microsoft.com/office/drawing/2014/main" id="{465C00EC-6776-4EBA-8F4D-CC2CBB411EAF}"/>
                  </a:ext>
                </a:extLst>
              </p:cNvPr>
              <p:cNvSpPr/>
              <p:nvPr/>
            </p:nvSpPr>
            <p:spPr>
              <a:xfrm>
                <a:off x="4191718" y="4086578"/>
                <a:ext cx="301260" cy="700641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B1E94366-6483-41C6-8D33-44AD89CF5B05}"/>
                  </a:ext>
                </a:extLst>
              </p:cNvPr>
              <p:cNvGrpSpPr/>
              <p:nvPr/>
            </p:nvGrpSpPr>
            <p:grpSpPr>
              <a:xfrm>
                <a:off x="6704264" y="2025388"/>
                <a:ext cx="1495344" cy="710564"/>
                <a:chOff x="6704264" y="2025388"/>
                <a:chExt cx="1495344" cy="710564"/>
              </a:xfrm>
            </p:grpSpPr>
            <p:sp>
              <p:nvSpPr>
                <p:cNvPr id="15" name="Freccia in giù 14">
                  <a:extLst>
                    <a:ext uri="{FF2B5EF4-FFF2-40B4-BE49-F238E27FC236}">
                      <a16:creationId xmlns:a16="http://schemas.microsoft.com/office/drawing/2014/main" id="{2763940E-D95C-457B-AB65-6061E347FD56}"/>
                    </a:ext>
                  </a:extLst>
                </p:cNvPr>
                <p:cNvSpPr/>
                <p:nvPr/>
              </p:nvSpPr>
              <p:spPr>
                <a:xfrm>
                  <a:off x="6704264" y="2035311"/>
                  <a:ext cx="301260" cy="700641"/>
                </a:xfrm>
                <a:prstGeom prst="downArrow">
                  <a:avLst/>
                </a:prstGeom>
                <a:solidFill>
                  <a:srgbClr val="EF3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16" name="Freccia in giù 15">
                  <a:extLst>
                    <a:ext uri="{FF2B5EF4-FFF2-40B4-BE49-F238E27FC236}">
                      <a16:creationId xmlns:a16="http://schemas.microsoft.com/office/drawing/2014/main" id="{082798BB-E01C-417F-918B-E9D95C47A4A4}"/>
                    </a:ext>
                  </a:extLst>
                </p:cNvPr>
                <p:cNvSpPr/>
                <p:nvPr/>
              </p:nvSpPr>
              <p:spPr>
                <a:xfrm rot="10800000">
                  <a:off x="7898348" y="2025388"/>
                  <a:ext cx="301260" cy="700641"/>
                </a:xfrm>
                <a:prstGeom prst="downArrow">
                  <a:avLst/>
                </a:prstGeom>
                <a:solidFill>
                  <a:srgbClr val="EF3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</p:grpSp>
          <p:grpSp>
            <p:nvGrpSpPr>
              <p:cNvPr id="18" name="Gruppo 17">
                <a:extLst>
                  <a:ext uri="{FF2B5EF4-FFF2-40B4-BE49-F238E27FC236}">
                    <a16:creationId xmlns:a16="http://schemas.microsoft.com/office/drawing/2014/main" id="{75BE4AED-F19B-46D0-8711-E845D3F6AC25}"/>
                  </a:ext>
                </a:extLst>
              </p:cNvPr>
              <p:cNvGrpSpPr/>
              <p:nvPr/>
            </p:nvGrpSpPr>
            <p:grpSpPr>
              <a:xfrm>
                <a:off x="5242846" y="3892367"/>
                <a:ext cx="1112829" cy="939766"/>
                <a:chOff x="5242846" y="3892367"/>
                <a:chExt cx="1112829" cy="939766"/>
              </a:xfrm>
            </p:grpSpPr>
            <p:sp>
              <p:nvSpPr>
                <p:cNvPr id="20" name="Freccia in giù 19">
                  <a:extLst>
                    <a:ext uri="{FF2B5EF4-FFF2-40B4-BE49-F238E27FC236}">
                      <a16:creationId xmlns:a16="http://schemas.microsoft.com/office/drawing/2014/main" id="{E26D62BB-6C9F-47DD-94C6-749D2721973F}"/>
                    </a:ext>
                  </a:extLst>
                </p:cNvPr>
                <p:cNvSpPr/>
                <p:nvPr/>
              </p:nvSpPr>
              <p:spPr>
                <a:xfrm rot="10800000">
                  <a:off x="5686858" y="3892367"/>
                  <a:ext cx="301260" cy="700641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A1829F0C-DF9F-4932-8F43-988FFAC66944}"/>
                    </a:ext>
                  </a:extLst>
                </p:cNvPr>
                <p:cNvSpPr txBox="1"/>
                <p:nvPr/>
              </p:nvSpPr>
              <p:spPr>
                <a:xfrm>
                  <a:off x="5242846" y="4524356"/>
                  <a:ext cx="1112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 err="1"/>
                    <a:t>manipulates</a:t>
                  </a:r>
                  <a:endParaRPr lang="it-IT" sz="1400" dirty="0"/>
                </a:p>
              </p:txBody>
            </p:sp>
          </p:grpSp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ABA50148-60F7-4EBB-B1D6-20E3B06BA184}"/>
                  </a:ext>
                </a:extLst>
              </p:cNvPr>
              <p:cNvGrpSpPr/>
              <p:nvPr/>
            </p:nvGrpSpPr>
            <p:grpSpPr>
              <a:xfrm>
                <a:off x="6266581" y="3640045"/>
                <a:ext cx="1412387" cy="1036195"/>
                <a:chOff x="6266581" y="3640045"/>
                <a:chExt cx="1412387" cy="1036195"/>
              </a:xfrm>
            </p:grpSpPr>
            <p:sp>
              <p:nvSpPr>
                <p:cNvPr id="23" name="Freccia in giù 22">
                  <a:extLst>
                    <a:ext uri="{FF2B5EF4-FFF2-40B4-BE49-F238E27FC236}">
                      <a16:creationId xmlns:a16="http://schemas.microsoft.com/office/drawing/2014/main" id="{4BC3212F-E53B-4016-A190-27E12B18F9F1}"/>
                    </a:ext>
                  </a:extLst>
                </p:cNvPr>
                <p:cNvSpPr/>
                <p:nvPr/>
              </p:nvSpPr>
              <p:spPr>
                <a:xfrm>
                  <a:off x="6704264" y="3975599"/>
                  <a:ext cx="301260" cy="700641"/>
                </a:xfrm>
                <a:prstGeom prst="down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43594B9D-6F4F-4018-90DD-494AB7847067}"/>
                    </a:ext>
                  </a:extLst>
                </p:cNvPr>
                <p:cNvSpPr txBox="1"/>
                <p:nvPr/>
              </p:nvSpPr>
              <p:spPr>
                <a:xfrm>
                  <a:off x="6266581" y="3640045"/>
                  <a:ext cx="14123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 err="1"/>
                    <a:t>warns</a:t>
                  </a:r>
                  <a:r>
                    <a:rPr lang="it-IT" sz="1400" dirty="0"/>
                    <a:t> </a:t>
                  </a:r>
                  <a:r>
                    <a:rPr lang="it-IT" sz="1400" dirty="0" err="1"/>
                    <a:t>changes</a:t>
                  </a:r>
                  <a:endParaRPr lang="it-IT" sz="1400" dirty="0"/>
                </a:p>
              </p:txBody>
            </p: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55BDBCD9-339C-4B3D-BE18-6E93B7FE6658}"/>
                  </a:ext>
                </a:extLst>
              </p:cNvPr>
              <p:cNvGrpSpPr/>
              <p:nvPr/>
            </p:nvGrpSpPr>
            <p:grpSpPr>
              <a:xfrm>
                <a:off x="9003133" y="3654814"/>
                <a:ext cx="832732" cy="1018270"/>
                <a:chOff x="9003133" y="3654814"/>
                <a:chExt cx="832732" cy="1018270"/>
              </a:xfrm>
            </p:grpSpPr>
            <p:sp>
              <p:nvSpPr>
                <p:cNvPr id="26" name="Freccia in giù 25">
                  <a:extLst>
                    <a:ext uri="{FF2B5EF4-FFF2-40B4-BE49-F238E27FC236}">
                      <a16:creationId xmlns:a16="http://schemas.microsoft.com/office/drawing/2014/main" id="{60578D80-667B-4394-BEC3-D12203A1194E}"/>
                    </a:ext>
                  </a:extLst>
                </p:cNvPr>
                <p:cNvSpPr/>
                <p:nvPr/>
              </p:nvSpPr>
              <p:spPr>
                <a:xfrm>
                  <a:off x="9268869" y="3972443"/>
                  <a:ext cx="301260" cy="700641"/>
                </a:xfrm>
                <a:prstGeom prst="down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50933A9B-5EF2-4C38-B201-837154B40850}"/>
                    </a:ext>
                  </a:extLst>
                </p:cNvPr>
                <p:cNvSpPr txBox="1"/>
                <p:nvPr/>
              </p:nvSpPr>
              <p:spPr>
                <a:xfrm>
                  <a:off x="9003133" y="3654814"/>
                  <a:ext cx="8327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 err="1"/>
                    <a:t>reads</a:t>
                  </a:r>
                  <a:endParaRPr lang="it-IT" sz="1400" dirty="0"/>
                </a:p>
              </p:txBody>
            </p:sp>
          </p:grpSp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23C678E-F629-4F67-A00F-76015C5EF57E}"/>
              </a:ext>
            </a:extLst>
          </p:cNvPr>
          <p:cNvGrpSpPr/>
          <p:nvPr/>
        </p:nvGrpSpPr>
        <p:grpSpPr>
          <a:xfrm>
            <a:off x="5757153" y="898750"/>
            <a:ext cx="3352595" cy="1052898"/>
            <a:chOff x="5757153" y="898750"/>
            <a:chExt cx="3352595" cy="1052898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E1E58F8E-23AE-4B49-BB08-72BEB10708E8}"/>
                </a:ext>
              </a:extLst>
            </p:cNvPr>
            <p:cNvSpPr/>
            <p:nvPr/>
          </p:nvSpPr>
          <p:spPr>
            <a:xfrm>
              <a:off x="5944751" y="1223008"/>
              <a:ext cx="316499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b="1" dirty="0">
                  <a:solidFill>
                    <a:schemeClr val="tx2"/>
                  </a:solidFill>
                </a:rPr>
                <a:t>               HIGHCARTS-ANGULAR</a:t>
              </a:r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EC2F88C-4224-40C4-90C7-78FAD396F2D0}"/>
                </a:ext>
              </a:extLst>
            </p:cNvPr>
            <p:cNvGrpSpPr/>
            <p:nvPr/>
          </p:nvGrpSpPr>
          <p:grpSpPr>
            <a:xfrm>
              <a:off x="5757153" y="898750"/>
              <a:ext cx="947111" cy="1052898"/>
              <a:chOff x="7898030" y="4603793"/>
              <a:chExt cx="947111" cy="1052898"/>
            </a:xfrm>
          </p:grpSpPr>
          <p:pic>
            <p:nvPicPr>
              <p:cNvPr id="31" name="Image 1">
                <a:extLst>
                  <a:ext uri="{FF2B5EF4-FFF2-40B4-BE49-F238E27FC236}">
                    <a16:creationId xmlns:a16="http://schemas.microsoft.com/office/drawing/2014/main" id="{7B8D5407-3E43-4445-9808-2B41AFCDD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2496" y="4874046"/>
                <a:ext cx="782645" cy="782645"/>
              </a:xfrm>
              <a:prstGeom prst="rect">
                <a:avLst/>
              </a:prstGeom>
            </p:spPr>
          </p:pic>
          <p:pic>
            <p:nvPicPr>
              <p:cNvPr id="32" name="Image 2">
                <a:extLst>
                  <a:ext uri="{FF2B5EF4-FFF2-40B4-BE49-F238E27FC236}">
                    <a16:creationId xmlns:a16="http://schemas.microsoft.com/office/drawing/2014/main" id="{17F202AB-3053-4ECA-AE95-2D9453E81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3" t="22625" r="26121" b="30378"/>
              <a:stretch/>
            </p:blipFill>
            <p:spPr>
              <a:xfrm>
                <a:off x="7898030" y="4603793"/>
                <a:ext cx="645209" cy="628377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55CD5E5-4712-40ED-AA96-0CB271026CE0}"/>
              </a:ext>
            </a:extLst>
          </p:cNvPr>
          <p:cNvGrpSpPr/>
          <p:nvPr/>
        </p:nvGrpSpPr>
        <p:grpSpPr>
          <a:xfrm>
            <a:off x="4191718" y="1924610"/>
            <a:ext cx="6602672" cy="3795790"/>
            <a:chOff x="4191718" y="1924610"/>
            <a:chExt cx="6602672" cy="3795790"/>
          </a:xfrm>
        </p:grpSpPr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6601F58C-5E5C-4557-8962-A93E1107DA02}"/>
                </a:ext>
              </a:extLst>
            </p:cNvPr>
            <p:cNvGrpSpPr/>
            <p:nvPr/>
          </p:nvGrpSpPr>
          <p:grpSpPr>
            <a:xfrm>
              <a:off x="4191718" y="3059453"/>
              <a:ext cx="6602672" cy="2660947"/>
              <a:chOff x="4173521" y="2701275"/>
              <a:chExt cx="6602672" cy="2660947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A10AB604-8026-491C-8510-F4D17E0DF452}"/>
                  </a:ext>
                </a:extLst>
              </p:cNvPr>
              <p:cNvGrpSpPr/>
              <p:nvPr/>
            </p:nvGrpSpPr>
            <p:grpSpPr>
              <a:xfrm>
                <a:off x="4342923" y="2890679"/>
                <a:ext cx="2523211" cy="452296"/>
                <a:chOff x="5886621" y="1121838"/>
                <a:chExt cx="3223127" cy="892195"/>
              </a:xfrm>
            </p:grpSpPr>
            <p:sp>
              <p:nvSpPr>
                <p:cNvPr id="61" name="Rettangolo 60">
                  <a:extLst>
                    <a:ext uri="{FF2B5EF4-FFF2-40B4-BE49-F238E27FC236}">
                      <a16:creationId xmlns:a16="http://schemas.microsoft.com/office/drawing/2014/main" id="{55B4DB50-F334-4B4E-89AF-F7178CB74D2A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STREAMGRAPH</a:t>
                  </a:r>
                </a:p>
              </p:txBody>
            </p:sp>
            <p:pic>
              <p:nvPicPr>
                <p:cNvPr id="62" name="Image 1">
                  <a:extLst>
                    <a:ext uri="{FF2B5EF4-FFF2-40B4-BE49-F238E27FC236}">
                      <a16:creationId xmlns:a16="http://schemas.microsoft.com/office/drawing/2014/main" id="{C1B38BD9-60A1-4E8D-ADC8-2611F2D65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0DC7C0EC-09BA-4FBC-9B64-5ECFF7853BE1}"/>
                  </a:ext>
                </a:extLst>
              </p:cNvPr>
              <p:cNvGrpSpPr/>
              <p:nvPr/>
            </p:nvGrpSpPr>
            <p:grpSpPr>
              <a:xfrm>
                <a:off x="8091886" y="2890679"/>
                <a:ext cx="2307429" cy="452296"/>
                <a:chOff x="5886621" y="1121838"/>
                <a:chExt cx="3223127" cy="892195"/>
              </a:xfrm>
            </p:grpSpPr>
            <p:sp>
              <p:nvSpPr>
                <p:cNvPr id="59" name="Rettangolo 58">
                  <a:extLst>
                    <a:ext uri="{FF2B5EF4-FFF2-40B4-BE49-F238E27FC236}">
                      <a16:creationId xmlns:a16="http://schemas.microsoft.com/office/drawing/2014/main" id="{EB9BB907-86A4-4126-9CD1-BEA873C81804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SERIES-LABEL</a:t>
                  </a:r>
                </a:p>
              </p:txBody>
            </p:sp>
            <p:pic>
              <p:nvPicPr>
                <p:cNvPr id="60" name="Image 1">
                  <a:extLst>
                    <a:ext uri="{FF2B5EF4-FFF2-40B4-BE49-F238E27FC236}">
                      <a16:creationId xmlns:a16="http://schemas.microsoft.com/office/drawing/2014/main" id="{04663F75-922B-43C8-AFC4-236DFF782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3E539568-CE61-4D34-AFDD-52156A219B89}"/>
                  </a:ext>
                </a:extLst>
              </p:cNvPr>
              <p:cNvGrpSpPr/>
              <p:nvPr/>
            </p:nvGrpSpPr>
            <p:grpSpPr>
              <a:xfrm>
                <a:off x="8091886" y="4127470"/>
                <a:ext cx="2307429" cy="452296"/>
                <a:chOff x="5886621" y="1121838"/>
                <a:chExt cx="3223127" cy="892195"/>
              </a:xfrm>
            </p:grpSpPr>
            <p:sp>
              <p:nvSpPr>
                <p:cNvPr id="57" name="Rettangolo 56">
                  <a:extLst>
                    <a:ext uri="{FF2B5EF4-FFF2-40B4-BE49-F238E27FC236}">
                      <a16:creationId xmlns:a16="http://schemas.microsoft.com/office/drawing/2014/main" id="{31F72E1E-4314-4CF9-8B65-D78EBB035E68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ANNOTATIONS</a:t>
                  </a:r>
                </a:p>
              </p:txBody>
            </p:sp>
            <p:pic>
              <p:nvPicPr>
                <p:cNvPr id="58" name="Image 1">
                  <a:extLst>
                    <a:ext uri="{FF2B5EF4-FFF2-40B4-BE49-F238E27FC236}">
                      <a16:creationId xmlns:a16="http://schemas.microsoft.com/office/drawing/2014/main" id="{8F0AC742-2E92-441E-841D-9C17B40CE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FF3C8BC8-1E4E-4816-8AA0-7C2949A0AA36}"/>
                  </a:ext>
                </a:extLst>
              </p:cNvPr>
              <p:cNvGrpSpPr/>
              <p:nvPr/>
            </p:nvGrpSpPr>
            <p:grpSpPr>
              <a:xfrm>
                <a:off x="8091886" y="4737705"/>
                <a:ext cx="2307429" cy="452296"/>
                <a:chOff x="5886621" y="1121838"/>
                <a:chExt cx="3223127" cy="892195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DE053129-A7C1-4721-91FB-F8E5600B22D4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EXPORTING</a:t>
                  </a:r>
                </a:p>
              </p:txBody>
            </p:sp>
            <p:pic>
              <p:nvPicPr>
                <p:cNvPr id="56" name="Image 1">
                  <a:extLst>
                    <a:ext uri="{FF2B5EF4-FFF2-40B4-BE49-F238E27FC236}">
                      <a16:creationId xmlns:a16="http://schemas.microsoft.com/office/drawing/2014/main" id="{84E9087F-25AE-4E04-9E09-20BB7B874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A2D62FD2-E8F8-4AD1-AC30-BE4FF092E984}"/>
                  </a:ext>
                </a:extLst>
              </p:cNvPr>
              <p:cNvGrpSpPr/>
              <p:nvPr/>
            </p:nvGrpSpPr>
            <p:grpSpPr>
              <a:xfrm>
                <a:off x="8112694" y="3517835"/>
                <a:ext cx="2307429" cy="452296"/>
                <a:chOff x="5886621" y="1121838"/>
                <a:chExt cx="3223127" cy="892195"/>
              </a:xfrm>
            </p:grpSpPr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94CA6274-1617-4628-99C1-CCA917ABA15A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HEATMAP</a:t>
                  </a:r>
                </a:p>
              </p:txBody>
            </p:sp>
            <p:pic>
              <p:nvPicPr>
                <p:cNvPr id="54" name="Image 1">
                  <a:extLst>
                    <a:ext uri="{FF2B5EF4-FFF2-40B4-BE49-F238E27FC236}">
                      <a16:creationId xmlns:a16="http://schemas.microsoft.com/office/drawing/2014/main" id="{37F8F4A3-69D1-4F25-9C07-0932E956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4F5B9D-8D31-47BD-BC58-B37D02874F4F}"/>
                  </a:ext>
                </a:extLst>
              </p:cNvPr>
              <p:cNvGrpSpPr/>
              <p:nvPr/>
            </p:nvGrpSpPr>
            <p:grpSpPr>
              <a:xfrm>
                <a:off x="4326680" y="3503178"/>
                <a:ext cx="2554481" cy="452296"/>
                <a:chOff x="5886621" y="1121838"/>
                <a:chExt cx="3223127" cy="892195"/>
              </a:xfrm>
            </p:grpSpPr>
            <p:sp>
              <p:nvSpPr>
                <p:cNvPr id="51" name="Rettangolo 50">
                  <a:extLst>
                    <a:ext uri="{FF2B5EF4-FFF2-40B4-BE49-F238E27FC236}">
                      <a16:creationId xmlns:a16="http://schemas.microsoft.com/office/drawing/2014/main" id="{18ADABB4-9B50-4BFB-9ACD-D84EFDDB449F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SUNBURST</a:t>
                  </a:r>
                </a:p>
              </p:txBody>
            </p:sp>
            <p:pic>
              <p:nvPicPr>
                <p:cNvPr id="52" name="Image 1">
                  <a:extLst>
                    <a:ext uri="{FF2B5EF4-FFF2-40B4-BE49-F238E27FC236}">
                      <a16:creationId xmlns:a16="http://schemas.microsoft.com/office/drawing/2014/main" id="{DED7BB7B-D49B-4EE3-A833-FA4D70404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1" y="1121838"/>
                  <a:ext cx="57694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uppo 43">
                <a:extLst>
                  <a:ext uri="{FF2B5EF4-FFF2-40B4-BE49-F238E27FC236}">
                    <a16:creationId xmlns:a16="http://schemas.microsoft.com/office/drawing/2014/main" id="{8D199D55-07BB-4973-B79F-F6B8A6E72090}"/>
                  </a:ext>
                </a:extLst>
              </p:cNvPr>
              <p:cNvGrpSpPr/>
              <p:nvPr/>
            </p:nvGrpSpPr>
            <p:grpSpPr>
              <a:xfrm>
                <a:off x="4322751" y="4140692"/>
                <a:ext cx="2543384" cy="452296"/>
                <a:chOff x="5886620" y="1121838"/>
                <a:chExt cx="3552720" cy="892195"/>
              </a:xfrm>
            </p:grpSpPr>
            <p:sp>
              <p:nvSpPr>
                <p:cNvPr id="49" name="Rettangolo 48">
                  <a:extLst>
                    <a:ext uri="{FF2B5EF4-FFF2-40B4-BE49-F238E27FC236}">
                      <a16:creationId xmlns:a16="http://schemas.microsoft.com/office/drawing/2014/main" id="{00222929-F9DE-40A5-A6B1-2DD8CD060BC5}"/>
                    </a:ext>
                  </a:extLst>
                </p:cNvPr>
                <p:cNvSpPr/>
                <p:nvPr/>
              </p:nvSpPr>
              <p:spPr>
                <a:xfrm>
                  <a:off x="5944749" y="1223008"/>
                  <a:ext cx="3494591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it-IT" sz="1600" b="1" dirty="0">
                      <a:solidFill>
                        <a:schemeClr val="tx2"/>
                      </a:solidFill>
                    </a:rPr>
                    <a:t> PARALLEL-CORDINATES</a:t>
                  </a:r>
                </a:p>
              </p:txBody>
            </p:sp>
            <p:pic>
              <p:nvPicPr>
                <p:cNvPr id="50" name="Image 1">
                  <a:extLst>
                    <a:ext uri="{FF2B5EF4-FFF2-40B4-BE49-F238E27FC236}">
                      <a16:creationId xmlns:a16="http://schemas.microsoft.com/office/drawing/2014/main" id="{0FD8AB4E-2DE1-4262-BC85-C197BD25C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20" y="1121838"/>
                  <a:ext cx="641828" cy="892195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uppo 44">
                <a:extLst>
                  <a:ext uri="{FF2B5EF4-FFF2-40B4-BE49-F238E27FC236}">
                    <a16:creationId xmlns:a16="http://schemas.microsoft.com/office/drawing/2014/main" id="{018BA9FB-2E4F-4687-99EC-6AEB2BD65F6D}"/>
                  </a:ext>
                </a:extLst>
              </p:cNvPr>
              <p:cNvGrpSpPr/>
              <p:nvPr/>
            </p:nvGrpSpPr>
            <p:grpSpPr>
              <a:xfrm>
                <a:off x="4307724" y="4767605"/>
                <a:ext cx="2558410" cy="452296"/>
                <a:chOff x="5897288" y="1121838"/>
                <a:chExt cx="3212460" cy="892195"/>
              </a:xfrm>
            </p:grpSpPr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A5B6399E-0FE6-450A-9233-67067475C3FC}"/>
                    </a:ext>
                  </a:extLst>
                </p:cNvPr>
                <p:cNvSpPr/>
                <p:nvPr/>
              </p:nvSpPr>
              <p:spPr>
                <a:xfrm>
                  <a:off x="5944751" y="1223008"/>
                  <a:ext cx="3164997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sz="1600" b="1" dirty="0">
                      <a:solidFill>
                        <a:schemeClr val="tx2"/>
                      </a:solidFill>
                    </a:rPr>
                    <a:t>               TREEMAP</a:t>
                  </a:r>
                </a:p>
              </p:txBody>
            </p:sp>
            <p:pic>
              <p:nvPicPr>
                <p:cNvPr id="48" name="Image 1">
                  <a:extLst>
                    <a:ext uri="{FF2B5EF4-FFF2-40B4-BE49-F238E27FC236}">
                      <a16:creationId xmlns:a16="http://schemas.microsoft.com/office/drawing/2014/main" id="{B9E0C0D8-2124-4431-A062-601D82B18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288" y="1121838"/>
                  <a:ext cx="566282" cy="892195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CFF6B45F-B430-46C3-8F81-080B03059732}"/>
                  </a:ext>
                </a:extLst>
              </p:cNvPr>
              <p:cNvSpPr/>
              <p:nvPr/>
            </p:nvSpPr>
            <p:spPr>
              <a:xfrm>
                <a:off x="4173521" y="2701275"/>
                <a:ext cx="6602672" cy="266094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8524C144-D581-4A0D-B686-5CDCB478B322}"/>
                </a:ext>
              </a:extLst>
            </p:cNvPr>
            <p:cNvGrpSpPr/>
            <p:nvPr/>
          </p:nvGrpSpPr>
          <p:grpSpPr>
            <a:xfrm>
              <a:off x="6946078" y="1924610"/>
              <a:ext cx="1412387" cy="986990"/>
              <a:chOff x="6946078" y="1924610"/>
              <a:chExt cx="1412387" cy="986990"/>
            </a:xfrm>
          </p:grpSpPr>
          <p:sp>
            <p:nvSpPr>
              <p:cNvPr id="36" name="Freccia in giù 35">
                <a:extLst>
                  <a:ext uri="{FF2B5EF4-FFF2-40B4-BE49-F238E27FC236}">
                    <a16:creationId xmlns:a16="http://schemas.microsoft.com/office/drawing/2014/main" id="{B5C16D67-B179-4220-BB28-6584F57C7E85}"/>
                  </a:ext>
                </a:extLst>
              </p:cNvPr>
              <p:cNvSpPr/>
              <p:nvPr/>
            </p:nvSpPr>
            <p:spPr>
              <a:xfrm>
                <a:off x="7439723" y="221095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C0A96D1D-7F2A-4DAE-AAD9-2947033B4EDA}"/>
                  </a:ext>
                </a:extLst>
              </p:cNvPr>
              <p:cNvSpPr txBox="1"/>
              <p:nvPr/>
            </p:nvSpPr>
            <p:spPr>
              <a:xfrm>
                <a:off x="6946078" y="1924610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/>
                  <a:t>on </a:t>
                </a:r>
                <a:r>
                  <a:rPr lang="it-IT" sz="1400" dirty="0" err="1"/>
                  <a:t>load</a:t>
                </a:r>
                <a:endParaRPr lang="it-IT" sz="1400" dirty="0"/>
              </a:p>
            </p:txBody>
          </p:sp>
        </p:grp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CA8A4DD4-D0AB-4C2F-948B-1C2AB3F5CD2B}"/>
              </a:ext>
            </a:extLst>
          </p:cNvPr>
          <p:cNvGrpSpPr/>
          <p:nvPr/>
        </p:nvGrpSpPr>
        <p:grpSpPr>
          <a:xfrm>
            <a:off x="10962223" y="-104320"/>
            <a:ext cx="1135777" cy="310239"/>
            <a:chOff x="10078303" y="1044386"/>
            <a:chExt cx="1135777" cy="310239"/>
          </a:xfrm>
        </p:grpSpPr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BC7AF8F-2B10-4C1D-9759-2B7060053696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310239"/>
              <a:chOff x="10419877" y="-1"/>
              <a:chExt cx="966137" cy="462071"/>
            </a:xfrm>
          </p:grpSpPr>
          <p:sp>
            <p:nvSpPr>
              <p:cNvPr id="73" name="Rettangolo 1">
                <a:extLst>
                  <a:ext uri="{FF2B5EF4-FFF2-40B4-BE49-F238E27FC236}">
                    <a16:creationId xmlns:a16="http://schemas.microsoft.com/office/drawing/2014/main" id="{0C87AB1F-84C5-4538-9EB6-21D8853515D5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1">
                <a:extLst>
                  <a:ext uri="{FF2B5EF4-FFF2-40B4-BE49-F238E27FC236}">
                    <a16:creationId xmlns:a16="http://schemas.microsoft.com/office/drawing/2014/main" id="{4CEF9DED-C56B-45A2-B341-46BB09555CB8}"/>
                  </a:ext>
                </a:extLst>
              </p:cNvPr>
              <p:cNvSpPr/>
              <p:nvPr/>
            </p:nvSpPr>
            <p:spPr>
              <a:xfrm rot="5400000" flipV="1">
                <a:off x="11002042" y="247737"/>
                <a:ext cx="310745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1">
                <a:extLst>
                  <a:ext uri="{FF2B5EF4-FFF2-40B4-BE49-F238E27FC236}">
                    <a16:creationId xmlns:a16="http://schemas.microsoft.com/office/drawing/2014/main" id="{2FC2227F-F113-47A7-90CA-2918A5B555DB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1">
                <a:extLst>
                  <a:ext uri="{FF2B5EF4-FFF2-40B4-BE49-F238E27FC236}">
                    <a16:creationId xmlns:a16="http://schemas.microsoft.com/office/drawing/2014/main" id="{A4431719-9E0E-4238-8897-A145642A41FB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1">
                <a:extLst>
                  <a:ext uri="{FF2B5EF4-FFF2-40B4-BE49-F238E27FC236}">
                    <a16:creationId xmlns:a16="http://schemas.microsoft.com/office/drawing/2014/main" id="{CB693DE4-7EF7-4847-A8A1-BDBB609A503C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Rettangolo 1">
                <a:extLst>
                  <a:ext uri="{FF2B5EF4-FFF2-40B4-BE49-F238E27FC236}">
                    <a16:creationId xmlns:a16="http://schemas.microsoft.com/office/drawing/2014/main" id="{ACBFC109-AC22-4889-9BC5-EAFCEFD79B1C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2" name="Rettangolo 1">
              <a:extLst>
                <a:ext uri="{FF2B5EF4-FFF2-40B4-BE49-F238E27FC236}">
                  <a16:creationId xmlns:a16="http://schemas.microsoft.com/office/drawing/2014/main" id="{D9772ED2-E4E3-4773-8A43-DE2419769F62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9036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" y="2354839"/>
            <a:ext cx="2000452" cy="18815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0DEF4B4-7B09-4058-A718-4FA7D68BB225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90E1DC-B859-4303-BA42-1A29A5456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111E8E0A-1295-48E1-9E0E-08DBDD0218A7}"/>
              </a:ext>
            </a:extLst>
          </p:cNvPr>
          <p:cNvGrpSpPr/>
          <p:nvPr/>
        </p:nvGrpSpPr>
        <p:grpSpPr>
          <a:xfrm>
            <a:off x="4191718" y="898750"/>
            <a:ext cx="6602672" cy="4821650"/>
            <a:chOff x="4191718" y="898750"/>
            <a:chExt cx="6602672" cy="482165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023C678E-F629-4F67-A00F-76015C5EF57E}"/>
                </a:ext>
              </a:extLst>
            </p:cNvPr>
            <p:cNvGrpSpPr/>
            <p:nvPr/>
          </p:nvGrpSpPr>
          <p:grpSpPr>
            <a:xfrm>
              <a:off x="5757153" y="898750"/>
              <a:ext cx="3352595" cy="1052898"/>
              <a:chOff x="5757153" y="898750"/>
              <a:chExt cx="3352595" cy="1052898"/>
            </a:xfrm>
          </p:grpSpPr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E1E58F8E-23AE-4B49-BB08-72BEB10708E8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HIGHCARTS-ANGULAR</a:t>
                </a:r>
              </a:p>
            </p:txBody>
          </p:sp>
          <p:grpSp>
            <p:nvGrpSpPr>
              <p:cNvPr id="30" name="Gruppo 29">
                <a:extLst>
                  <a:ext uri="{FF2B5EF4-FFF2-40B4-BE49-F238E27FC236}">
                    <a16:creationId xmlns:a16="http://schemas.microsoft.com/office/drawing/2014/main" id="{EEC2F88C-4224-40C4-90C7-78FAD396F2D0}"/>
                  </a:ext>
                </a:extLst>
              </p:cNvPr>
              <p:cNvGrpSpPr/>
              <p:nvPr/>
            </p:nvGrpSpPr>
            <p:grpSpPr>
              <a:xfrm>
                <a:off x="5757153" y="898750"/>
                <a:ext cx="947111" cy="1052898"/>
                <a:chOff x="7898030" y="4603793"/>
                <a:chExt cx="947111" cy="1052898"/>
              </a:xfrm>
            </p:grpSpPr>
            <p:pic>
              <p:nvPicPr>
                <p:cNvPr id="31" name="Image 1">
                  <a:extLst>
                    <a:ext uri="{FF2B5EF4-FFF2-40B4-BE49-F238E27FC236}">
                      <a16:creationId xmlns:a16="http://schemas.microsoft.com/office/drawing/2014/main" id="{7B8D5407-3E43-4445-9808-2B41AFCDD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2496" y="4874046"/>
                  <a:ext cx="782645" cy="782645"/>
                </a:xfrm>
                <a:prstGeom prst="rect">
                  <a:avLst/>
                </a:prstGeom>
              </p:spPr>
            </p:pic>
            <p:pic>
              <p:nvPicPr>
                <p:cNvPr id="32" name="Image 2">
                  <a:extLst>
                    <a:ext uri="{FF2B5EF4-FFF2-40B4-BE49-F238E27FC236}">
                      <a16:creationId xmlns:a16="http://schemas.microsoft.com/office/drawing/2014/main" id="{17F202AB-3053-4ECA-AE95-2D9453E81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23" t="22625" r="26121" b="30378"/>
                <a:stretch/>
              </p:blipFill>
              <p:spPr>
                <a:xfrm>
                  <a:off x="7898030" y="4603793"/>
                  <a:ext cx="645209" cy="6283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C55CD5E5-4712-40ED-AA96-0CB271026CE0}"/>
                </a:ext>
              </a:extLst>
            </p:cNvPr>
            <p:cNvGrpSpPr/>
            <p:nvPr/>
          </p:nvGrpSpPr>
          <p:grpSpPr>
            <a:xfrm>
              <a:off x="4191718" y="1924610"/>
              <a:ext cx="6602672" cy="3795790"/>
              <a:chOff x="4191718" y="1924610"/>
              <a:chExt cx="6602672" cy="3795790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6601F58C-5E5C-4557-8962-A93E1107DA02}"/>
                  </a:ext>
                </a:extLst>
              </p:cNvPr>
              <p:cNvGrpSpPr/>
              <p:nvPr/>
            </p:nvGrpSpPr>
            <p:grpSpPr>
              <a:xfrm>
                <a:off x="4191718" y="3059453"/>
                <a:ext cx="6602672" cy="2660947"/>
                <a:chOff x="4173521" y="2701275"/>
                <a:chExt cx="6602672" cy="2660947"/>
              </a:xfrm>
            </p:grpSpPr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A10AB604-8026-491C-8510-F4D17E0DF452}"/>
                    </a:ext>
                  </a:extLst>
                </p:cNvPr>
                <p:cNvGrpSpPr/>
                <p:nvPr/>
              </p:nvGrpSpPr>
              <p:grpSpPr>
                <a:xfrm>
                  <a:off x="4342923" y="2890679"/>
                  <a:ext cx="2523211" cy="452296"/>
                  <a:chOff x="5886621" y="1121838"/>
                  <a:chExt cx="3223127" cy="892195"/>
                </a:xfrm>
              </p:grpSpPr>
              <p:sp>
                <p:nvSpPr>
                  <p:cNvPr id="61" name="Rettangolo 60">
                    <a:extLst>
                      <a:ext uri="{FF2B5EF4-FFF2-40B4-BE49-F238E27FC236}">
                        <a16:creationId xmlns:a16="http://schemas.microsoft.com/office/drawing/2014/main" id="{55B4DB50-F334-4B4E-89AF-F7178CB74D2A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STREAMGRAPH</a:t>
                    </a:r>
                  </a:p>
                </p:txBody>
              </p:sp>
              <p:pic>
                <p:nvPicPr>
                  <p:cNvPr id="62" name="Image 1">
                    <a:extLst>
                      <a:ext uri="{FF2B5EF4-FFF2-40B4-BE49-F238E27FC236}">
                        <a16:creationId xmlns:a16="http://schemas.microsoft.com/office/drawing/2014/main" id="{C1B38BD9-60A1-4E8D-ADC8-2611F2D65B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uppo 38">
                  <a:extLst>
                    <a:ext uri="{FF2B5EF4-FFF2-40B4-BE49-F238E27FC236}">
                      <a16:creationId xmlns:a16="http://schemas.microsoft.com/office/drawing/2014/main" id="{0DC7C0EC-09BA-4FBC-9B64-5ECFF7853BE1}"/>
                    </a:ext>
                  </a:extLst>
                </p:cNvPr>
                <p:cNvGrpSpPr/>
                <p:nvPr/>
              </p:nvGrpSpPr>
              <p:grpSpPr>
                <a:xfrm>
                  <a:off x="8091886" y="2890679"/>
                  <a:ext cx="2307429" cy="452296"/>
                  <a:chOff x="5886621" y="1121838"/>
                  <a:chExt cx="3223127" cy="892195"/>
                </a:xfrm>
              </p:grpSpPr>
              <p:sp>
                <p:nvSpPr>
                  <p:cNvPr id="59" name="Rettangolo 58">
                    <a:extLst>
                      <a:ext uri="{FF2B5EF4-FFF2-40B4-BE49-F238E27FC236}">
                        <a16:creationId xmlns:a16="http://schemas.microsoft.com/office/drawing/2014/main" id="{EB9BB907-86A4-4126-9CD1-BEA873C81804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SERIES-LABEL</a:t>
                    </a:r>
                  </a:p>
                </p:txBody>
              </p:sp>
              <p:pic>
                <p:nvPicPr>
                  <p:cNvPr id="60" name="Image 1">
                    <a:extLst>
                      <a:ext uri="{FF2B5EF4-FFF2-40B4-BE49-F238E27FC236}">
                        <a16:creationId xmlns:a16="http://schemas.microsoft.com/office/drawing/2014/main" id="{04663F75-922B-43C8-AFC4-236DFF78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uppo 39">
                  <a:extLst>
                    <a:ext uri="{FF2B5EF4-FFF2-40B4-BE49-F238E27FC236}">
                      <a16:creationId xmlns:a16="http://schemas.microsoft.com/office/drawing/2014/main" id="{3E539568-CE61-4D34-AFDD-52156A219B89}"/>
                    </a:ext>
                  </a:extLst>
                </p:cNvPr>
                <p:cNvGrpSpPr/>
                <p:nvPr/>
              </p:nvGrpSpPr>
              <p:grpSpPr>
                <a:xfrm>
                  <a:off x="8091886" y="4127470"/>
                  <a:ext cx="2307429" cy="452296"/>
                  <a:chOff x="5886621" y="1121838"/>
                  <a:chExt cx="3223127" cy="892195"/>
                </a:xfrm>
              </p:grpSpPr>
              <p:sp>
                <p:nvSpPr>
                  <p:cNvPr id="57" name="Rettangolo 56">
                    <a:extLst>
                      <a:ext uri="{FF2B5EF4-FFF2-40B4-BE49-F238E27FC236}">
                        <a16:creationId xmlns:a16="http://schemas.microsoft.com/office/drawing/2014/main" id="{31F72E1E-4314-4CF9-8B65-D78EBB035E68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ANNOTATIONS</a:t>
                    </a:r>
                  </a:p>
                </p:txBody>
              </p:sp>
              <p:pic>
                <p:nvPicPr>
                  <p:cNvPr id="58" name="Image 1">
                    <a:extLst>
                      <a:ext uri="{FF2B5EF4-FFF2-40B4-BE49-F238E27FC236}">
                        <a16:creationId xmlns:a16="http://schemas.microsoft.com/office/drawing/2014/main" id="{8F0AC742-2E92-441E-841D-9C17B40CE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uppo 40">
                  <a:extLst>
                    <a:ext uri="{FF2B5EF4-FFF2-40B4-BE49-F238E27FC236}">
                      <a16:creationId xmlns:a16="http://schemas.microsoft.com/office/drawing/2014/main" id="{FF3C8BC8-1E4E-4816-8AA0-7C2949A0AA36}"/>
                    </a:ext>
                  </a:extLst>
                </p:cNvPr>
                <p:cNvGrpSpPr/>
                <p:nvPr/>
              </p:nvGrpSpPr>
              <p:grpSpPr>
                <a:xfrm>
                  <a:off x="8091886" y="4737705"/>
                  <a:ext cx="2307429" cy="452296"/>
                  <a:chOff x="5886621" y="1121838"/>
                  <a:chExt cx="3223127" cy="892195"/>
                </a:xfrm>
              </p:grpSpPr>
              <p:sp>
                <p:nvSpPr>
                  <p:cNvPr id="55" name="Rettangolo 54">
                    <a:extLst>
                      <a:ext uri="{FF2B5EF4-FFF2-40B4-BE49-F238E27FC236}">
                        <a16:creationId xmlns:a16="http://schemas.microsoft.com/office/drawing/2014/main" id="{DE053129-A7C1-4721-91FB-F8E5600B22D4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EXPORTING</a:t>
                    </a:r>
                  </a:p>
                </p:txBody>
              </p:sp>
              <p:pic>
                <p:nvPicPr>
                  <p:cNvPr id="56" name="Image 1">
                    <a:extLst>
                      <a:ext uri="{FF2B5EF4-FFF2-40B4-BE49-F238E27FC236}">
                        <a16:creationId xmlns:a16="http://schemas.microsoft.com/office/drawing/2014/main" id="{84E9087F-25AE-4E04-9E09-20BB7B8745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A2D62FD2-E8F8-4AD1-AC30-BE4FF092E984}"/>
                    </a:ext>
                  </a:extLst>
                </p:cNvPr>
                <p:cNvGrpSpPr/>
                <p:nvPr/>
              </p:nvGrpSpPr>
              <p:grpSpPr>
                <a:xfrm>
                  <a:off x="8112694" y="3517835"/>
                  <a:ext cx="2307429" cy="452296"/>
                  <a:chOff x="5886621" y="1121838"/>
                  <a:chExt cx="3223127" cy="892195"/>
                </a:xfrm>
              </p:grpSpPr>
              <p:sp>
                <p:nvSpPr>
                  <p:cNvPr id="53" name="Rettangolo 52">
                    <a:extLst>
                      <a:ext uri="{FF2B5EF4-FFF2-40B4-BE49-F238E27FC236}">
                        <a16:creationId xmlns:a16="http://schemas.microsoft.com/office/drawing/2014/main" id="{94CA6274-1617-4628-99C1-CCA917ABA15A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HEATMAP</a:t>
                    </a:r>
                  </a:p>
                </p:txBody>
              </p:sp>
              <p:pic>
                <p:nvPicPr>
                  <p:cNvPr id="54" name="Image 1">
                    <a:extLst>
                      <a:ext uri="{FF2B5EF4-FFF2-40B4-BE49-F238E27FC236}">
                        <a16:creationId xmlns:a16="http://schemas.microsoft.com/office/drawing/2014/main" id="{37F8F4A3-69D1-4F25-9C07-0932E956A0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uppo 42">
                  <a:extLst>
                    <a:ext uri="{FF2B5EF4-FFF2-40B4-BE49-F238E27FC236}">
                      <a16:creationId xmlns:a16="http://schemas.microsoft.com/office/drawing/2014/main" id="{E54F5B9D-8D31-47BD-BC58-B37D02874F4F}"/>
                    </a:ext>
                  </a:extLst>
                </p:cNvPr>
                <p:cNvGrpSpPr/>
                <p:nvPr/>
              </p:nvGrpSpPr>
              <p:grpSpPr>
                <a:xfrm>
                  <a:off x="4326680" y="3503178"/>
                  <a:ext cx="2554481" cy="452296"/>
                  <a:chOff x="5886621" y="1121838"/>
                  <a:chExt cx="3223127" cy="892195"/>
                </a:xfrm>
              </p:grpSpPr>
              <p:sp>
                <p:nvSpPr>
                  <p:cNvPr id="51" name="Rettangolo 50">
                    <a:extLst>
                      <a:ext uri="{FF2B5EF4-FFF2-40B4-BE49-F238E27FC236}">
                        <a16:creationId xmlns:a16="http://schemas.microsoft.com/office/drawing/2014/main" id="{18ADABB4-9B50-4BFB-9ACD-D84EFDDB449F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SUNBURST</a:t>
                    </a:r>
                  </a:p>
                </p:txBody>
              </p:sp>
              <p:pic>
                <p:nvPicPr>
                  <p:cNvPr id="52" name="Image 1">
                    <a:extLst>
                      <a:ext uri="{FF2B5EF4-FFF2-40B4-BE49-F238E27FC236}">
                        <a16:creationId xmlns:a16="http://schemas.microsoft.com/office/drawing/2014/main" id="{DED7BB7B-D49B-4EE3-A833-FA4D70404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1" y="1121838"/>
                    <a:ext cx="57694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uppo 43">
                  <a:extLst>
                    <a:ext uri="{FF2B5EF4-FFF2-40B4-BE49-F238E27FC236}">
                      <a16:creationId xmlns:a16="http://schemas.microsoft.com/office/drawing/2014/main" id="{8D199D55-07BB-4973-B79F-F6B8A6E72090}"/>
                    </a:ext>
                  </a:extLst>
                </p:cNvPr>
                <p:cNvGrpSpPr/>
                <p:nvPr/>
              </p:nvGrpSpPr>
              <p:grpSpPr>
                <a:xfrm>
                  <a:off x="4322751" y="4140692"/>
                  <a:ext cx="2543384" cy="452296"/>
                  <a:chOff x="5886620" y="1121838"/>
                  <a:chExt cx="3552720" cy="892195"/>
                </a:xfrm>
              </p:grpSpPr>
              <p:sp>
                <p:nvSpPr>
                  <p:cNvPr id="49" name="Rettangolo 48">
                    <a:extLst>
                      <a:ext uri="{FF2B5EF4-FFF2-40B4-BE49-F238E27FC236}">
                        <a16:creationId xmlns:a16="http://schemas.microsoft.com/office/drawing/2014/main" id="{00222929-F9DE-40A5-A6B1-2DD8CD060BC5}"/>
                      </a:ext>
                    </a:extLst>
                  </p:cNvPr>
                  <p:cNvSpPr/>
                  <p:nvPr/>
                </p:nvSpPr>
                <p:spPr>
                  <a:xfrm>
                    <a:off x="5944749" y="1223008"/>
                    <a:ext cx="3494591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PARALLEL-CORDINATES</a:t>
                    </a:r>
                  </a:p>
                </p:txBody>
              </p:sp>
              <p:pic>
                <p:nvPicPr>
                  <p:cNvPr id="50" name="Image 1">
                    <a:extLst>
                      <a:ext uri="{FF2B5EF4-FFF2-40B4-BE49-F238E27FC236}">
                        <a16:creationId xmlns:a16="http://schemas.microsoft.com/office/drawing/2014/main" id="{0FD8AB4E-2DE1-4262-BC85-C197BD25C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620" y="1121838"/>
                    <a:ext cx="641828" cy="8921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uppo 44">
                  <a:extLst>
                    <a:ext uri="{FF2B5EF4-FFF2-40B4-BE49-F238E27FC236}">
                      <a16:creationId xmlns:a16="http://schemas.microsoft.com/office/drawing/2014/main" id="{018BA9FB-2E4F-4687-99EC-6AEB2BD65F6D}"/>
                    </a:ext>
                  </a:extLst>
                </p:cNvPr>
                <p:cNvGrpSpPr/>
                <p:nvPr/>
              </p:nvGrpSpPr>
              <p:grpSpPr>
                <a:xfrm>
                  <a:off x="4307724" y="4767605"/>
                  <a:ext cx="2558410" cy="452296"/>
                  <a:chOff x="5897288" y="1121838"/>
                  <a:chExt cx="3212460" cy="892195"/>
                </a:xfrm>
              </p:grpSpPr>
              <p:sp>
                <p:nvSpPr>
                  <p:cNvPr id="47" name="Rettangolo 46">
                    <a:extLst>
                      <a:ext uri="{FF2B5EF4-FFF2-40B4-BE49-F238E27FC236}">
                        <a16:creationId xmlns:a16="http://schemas.microsoft.com/office/drawing/2014/main" id="{A5B6399E-0FE6-450A-9233-67067475C3FC}"/>
                      </a:ext>
                    </a:extLst>
                  </p:cNvPr>
                  <p:cNvSpPr/>
                  <p:nvPr/>
                </p:nvSpPr>
                <p:spPr>
                  <a:xfrm>
                    <a:off x="5944751" y="1223008"/>
                    <a:ext cx="3164997" cy="689855"/>
                  </a:xfrm>
                  <a:prstGeom prst="rect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it-IT" sz="1600" b="1" dirty="0">
                        <a:solidFill>
                          <a:schemeClr val="tx2"/>
                        </a:solidFill>
                      </a:rPr>
                      <a:t>               TREEMAP</a:t>
                    </a:r>
                  </a:p>
                </p:txBody>
              </p:sp>
              <p:pic>
                <p:nvPicPr>
                  <p:cNvPr id="48" name="Image 1">
                    <a:extLst>
                      <a:ext uri="{FF2B5EF4-FFF2-40B4-BE49-F238E27FC236}">
                        <a16:creationId xmlns:a16="http://schemas.microsoft.com/office/drawing/2014/main" id="{B9E0C0D8-2124-4431-A062-601D82B18B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97288" y="1121838"/>
                    <a:ext cx="566282" cy="8921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CFF6B45F-B430-46C3-8F81-080B03059732}"/>
                    </a:ext>
                  </a:extLst>
                </p:cNvPr>
                <p:cNvSpPr/>
                <p:nvPr/>
              </p:nvSpPr>
              <p:spPr>
                <a:xfrm>
                  <a:off x="4173521" y="2701275"/>
                  <a:ext cx="6602672" cy="2660947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8524C144-D581-4A0D-B686-5CDCB478B322}"/>
                  </a:ext>
                </a:extLst>
              </p:cNvPr>
              <p:cNvGrpSpPr/>
              <p:nvPr/>
            </p:nvGrpSpPr>
            <p:grpSpPr>
              <a:xfrm>
                <a:off x="6946078" y="1924610"/>
                <a:ext cx="1412387" cy="986990"/>
                <a:chOff x="6946078" y="1924610"/>
                <a:chExt cx="1412387" cy="986990"/>
              </a:xfrm>
            </p:grpSpPr>
            <p:sp>
              <p:nvSpPr>
                <p:cNvPr id="36" name="Freccia in giù 35">
                  <a:extLst>
                    <a:ext uri="{FF2B5EF4-FFF2-40B4-BE49-F238E27FC236}">
                      <a16:creationId xmlns:a16="http://schemas.microsoft.com/office/drawing/2014/main" id="{B5C16D67-B179-4220-BB28-6584F57C7E85}"/>
                    </a:ext>
                  </a:extLst>
                </p:cNvPr>
                <p:cNvSpPr/>
                <p:nvPr/>
              </p:nvSpPr>
              <p:spPr>
                <a:xfrm>
                  <a:off x="7439723" y="2210959"/>
                  <a:ext cx="301260" cy="700641"/>
                </a:xfrm>
                <a:prstGeom prst="down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C0A96D1D-7F2A-4DAE-AAD9-2947033B4EDA}"/>
                    </a:ext>
                  </a:extLst>
                </p:cNvPr>
                <p:cNvSpPr txBox="1"/>
                <p:nvPr/>
              </p:nvSpPr>
              <p:spPr>
                <a:xfrm>
                  <a:off x="6946078" y="1924610"/>
                  <a:ext cx="14123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/>
                    <a:t>on </a:t>
                  </a:r>
                  <a:r>
                    <a:rPr lang="it-IT" sz="1400" dirty="0" err="1"/>
                    <a:t>load</a:t>
                  </a:r>
                  <a:endParaRPr lang="it-IT" sz="1400" dirty="0"/>
                </a:p>
              </p:txBody>
            </p:sp>
          </p:grpSp>
        </p:grp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4D11C077-B444-4776-9877-BFC4A03E34DB}"/>
              </a:ext>
            </a:extLst>
          </p:cNvPr>
          <p:cNvGrpSpPr/>
          <p:nvPr/>
        </p:nvGrpSpPr>
        <p:grpSpPr>
          <a:xfrm>
            <a:off x="4282029" y="1973157"/>
            <a:ext cx="6602671" cy="3094425"/>
            <a:chOff x="4282029" y="1973157"/>
            <a:chExt cx="6602671" cy="3094425"/>
          </a:xfrm>
        </p:grpSpPr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9DFCC169-5C61-4977-AE35-30BEAF77CCDC}"/>
                </a:ext>
              </a:extLst>
            </p:cNvPr>
            <p:cNvGrpSpPr/>
            <p:nvPr/>
          </p:nvGrpSpPr>
          <p:grpSpPr>
            <a:xfrm>
              <a:off x="4775409" y="4435722"/>
              <a:ext cx="2307429" cy="451661"/>
              <a:chOff x="5909867" y="1122463"/>
              <a:chExt cx="2947489" cy="890944"/>
            </a:xfrm>
          </p:grpSpPr>
          <p:sp>
            <p:nvSpPr>
              <p:cNvPr id="83" name="Rettangolo 82">
                <a:extLst>
                  <a:ext uri="{FF2B5EF4-FFF2-40B4-BE49-F238E27FC236}">
                    <a16:creationId xmlns:a16="http://schemas.microsoft.com/office/drawing/2014/main" id="{B7E61F25-6BE5-4999-A113-0D2A8F0D069C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2912605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STREAMGRAPH</a:t>
                </a:r>
              </a:p>
            </p:txBody>
          </p:sp>
          <p:pic>
            <p:nvPicPr>
              <p:cNvPr id="84" name="Image 1">
                <a:extLst>
                  <a:ext uri="{FF2B5EF4-FFF2-40B4-BE49-F238E27FC236}">
                    <a16:creationId xmlns:a16="http://schemas.microsoft.com/office/drawing/2014/main" id="{97A93941-ED70-43C8-9BD6-6E452B0B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867" y="1122463"/>
                <a:ext cx="553702" cy="890944"/>
              </a:xfrm>
              <a:prstGeom prst="rect">
                <a:avLst/>
              </a:prstGeom>
            </p:spPr>
          </p:pic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5F6C57DA-763B-4781-9865-D1A92ED4DB6D}"/>
                </a:ext>
              </a:extLst>
            </p:cNvPr>
            <p:cNvGrpSpPr/>
            <p:nvPr/>
          </p:nvGrpSpPr>
          <p:grpSpPr>
            <a:xfrm>
              <a:off x="4775409" y="3852460"/>
              <a:ext cx="2307429" cy="413036"/>
              <a:chOff x="5886621" y="1160560"/>
              <a:chExt cx="3223127" cy="814751"/>
            </a:xfrm>
          </p:grpSpPr>
          <p:sp>
            <p:nvSpPr>
              <p:cNvPr id="81" name="Rettangolo 80">
                <a:extLst>
                  <a:ext uri="{FF2B5EF4-FFF2-40B4-BE49-F238E27FC236}">
                    <a16:creationId xmlns:a16="http://schemas.microsoft.com/office/drawing/2014/main" id="{7097AD3B-4339-4680-BE7E-E8E6537DEEF3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SERIES-LABEL</a:t>
                </a:r>
              </a:p>
            </p:txBody>
          </p:sp>
          <p:pic>
            <p:nvPicPr>
              <p:cNvPr id="82" name="Image 1">
                <a:extLst>
                  <a:ext uri="{FF2B5EF4-FFF2-40B4-BE49-F238E27FC236}">
                    <a16:creationId xmlns:a16="http://schemas.microsoft.com/office/drawing/2014/main" id="{08775A24-27D9-4B83-9E48-3ABE8061B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8312C55B-6FF9-4BA9-AE59-BB64BF96C434}"/>
                </a:ext>
              </a:extLst>
            </p:cNvPr>
            <p:cNvGrpSpPr/>
            <p:nvPr/>
          </p:nvGrpSpPr>
          <p:grpSpPr>
            <a:xfrm>
              <a:off x="8200394" y="3852460"/>
              <a:ext cx="2307429" cy="413036"/>
              <a:chOff x="5886621" y="1160560"/>
              <a:chExt cx="3223127" cy="814751"/>
            </a:xfrm>
          </p:grpSpPr>
          <p:sp>
            <p:nvSpPr>
              <p:cNvPr id="79" name="Rettangolo 78">
                <a:extLst>
                  <a:ext uri="{FF2B5EF4-FFF2-40B4-BE49-F238E27FC236}">
                    <a16:creationId xmlns:a16="http://schemas.microsoft.com/office/drawing/2014/main" id="{E6B97773-148F-4428-AA36-593FFB06C182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ANNOTATIONS</a:t>
                </a:r>
              </a:p>
            </p:txBody>
          </p:sp>
          <p:pic>
            <p:nvPicPr>
              <p:cNvPr id="80" name="Image 1">
                <a:extLst>
                  <a:ext uri="{FF2B5EF4-FFF2-40B4-BE49-F238E27FC236}">
                    <a16:creationId xmlns:a16="http://schemas.microsoft.com/office/drawing/2014/main" id="{E5A35D40-755B-4692-B233-D26E1EEE2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grpSp>
          <p:nvGrpSpPr>
            <p:cNvPr id="67" name="Gruppo 66">
              <a:extLst>
                <a:ext uri="{FF2B5EF4-FFF2-40B4-BE49-F238E27FC236}">
                  <a16:creationId xmlns:a16="http://schemas.microsoft.com/office/drawing/2014/main" id="{1595D18C-8CF5-452A-A1D3-3A91274E2F4B}"/>
                </a:ext>
              </a:extLst>
            </p:cNvPr>
            <p:cNvGrpSpPr/>
            <p:nvPr/>
          </p:nvGrpSpPr>
          <p:grpSpPr>
            <a:xfrm>
              <a:off x="8200394" y="4462695"/>
              <a:ext cx="2307429" cy="413036"/>
              <a:chOff x="5886621" y="1160560"/>
              <a:chExt cx="3223127" cy="814751"/>
            </a:xfrm>
          </p:grpSpPr>
          <p:sp>
            <p:nvSpPr>
              <p:cNvPr id="77" name="Rettangolo 76">
                <a:extLst>
                  <a:ext uri="{FF2B5EF4-FFF2-40B4-BE49-F238E27FC236}">
                    <a16:creationId xmlns:a16="http://schemas.microsoft.com/office/drawing/2014/main" id="{06C6C657-DFF6-4F05-A392-306B78A56363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EXPORTING</a:t>
                </a:r>
              </a:p>
            </p:txBody>
          </p:sp>
          <p:pic>
            <p:nvPicPr>
              <p:cNvPr id="78" name="Image 1">
                <a:extLst>
                  <a:ext uri="{FF2B5EF4-FFF2-40B4-BE49-F238E27FC236}">
                    <a16:creationId xmlns:a16="http://schemas.microsoft.com/office/drawing/2014/main" id="{2088C5C1-9337-4349-A68B-2D5E1F27F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6B5933F9-CDF5-4560-902C-C95FEC876AB4}"/>
                </a:ext>
              </a:extLst>
            </p:cNvPr>
            <p:cNvSpPr/>
            <p:nvPr/>
          </p:nvSpPr>
          <p:spPr>
            <a:xfrm>
              <a:off x="4282029" y="3583526"/>
              <a:ext cx="6602671" cy="148405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FDBB339B-036A-40AE-98EC-4ED6D62EF37C}"/>
                </a:ext>
              </a:extLst>
            </p:cNvPr>
            <p:cNvGrpSpPr/>
            <p:nvPr/>
          </p:nvGrpSpPr>
          <p:grpSpPr>
            <a:xfrm>
              <a:off x="5786274" y="1973157"/>
              <a:ext cx="3588642" cy="782645"/>
              <a:chOff x="5921619" y="1169003"/>
              <a:chExt cx="3588642" cy="782645"/>
            </a:xfrm>
          </p:grpSpPr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A334BE3C-98C5-4732-ABB0-3E8A3E3F283C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565510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DYNAMIC-SCRIPT-LOADER</a:t>
                </a:r>
              </a:p>
            </p:txBody>
          </p:sp>
          <p:pic>
            <p:nvPicPr>
              <p:cNvPr id="75" name="Image 1">
                <a:extLst>
                  <a:ext uri="{FF2B5EF4-FFF2-40B4-BE49-F238E27FC236}">
                    <a16:creationId xmlns:a16="http://schemas.microsoft.com/office/drawing/2014/main" id="{A7DE25AF-28FA-413C-B825-E4A98FF7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619" y="1169003"/>
                <a:ext cx="782645" cy="782645"/>
              </a:xfrm>
              <a:prstGeom prst="rect">
                <a:avLst/>
              </a:prstGeom>
            </p:spPr>
          </p:pic>
        </p:grp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DCC7AF71-BC29-42C1-8D52-8989D5353D7B}"/>
                </a:ext>
              </a:extLst>
            </p:cNvPr>
            <p:cNvGrpSpPr/>
            <p:nvPr/>
          </p:nvGrpSpPr>
          <p:grpSpPr>
            <a:xfrm>
              <a:off x="6955661" y="2724716"/>
              <a:ext cx="1573842" cy="707519"/>
              <a:chOff x="6865351" y="1914137"/>
              <a:chExt cx="1573842" cy="707519"/>
            </a:xfrm>
          </p:grpSpPr>
          <p:sp>
            <p:nvSpPr>
              <p:cNvPr id="71" name="Freccia in giù 70">
                <a:extLst>
                  <a:ext uri="{FF2B5EF4-FFF2-40B4-BE49-F238E27FC236}">
                    <a16:creationId xmlns:a16="http://schemas.microsoft.com/office/drawing/2014/main" id="{7AE4DF86-62AB-4D54-A0C9-A48610678F12}"/>
                  </a:ext>
                </a:extLst>
              </p:cNvPr>
              <p:cNvSpPr/>
              <p:nvPr/>
            </p:nvSpPr>
            <p:spPr>
              <a:xfrm>
                <a:off x="7439723" y="2210959"/>
                <a:ext cx="301260" cy="410697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9D448372-981B-481B-A4E3-BD478CB36F35}"/>
                  </a:ext>
                </a:extLst>
              </p:cNvPr>
              <p:cNvSpPr txBox="1"/>
              <p:nvPr/>
            </p:nvSpPr>
            <p:spPr>
              <a:xfrm>
                <a:off x="6865351" y="1914137"/>
                <a:ext cx="15738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load</a:t>
                </a:r>
                <a:r>
                  <a:rPr lang="it-IT" sz="1400" dirty="0"/>
                  <a:t> only </a:t>
                </a:r>
                <a:r>
                  <a:rPr lang="it-IT" sz="1400" dirty="0" err="1"/>
                  <a:t>required</a:t>
                </a:r>
                <a:endParaRPr lang="it-IT" sz="1400" dirty="0"/>
              </a:p>
            </p:txBody>
          </p:sp>
        </p:grpSp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7EF82A7E-9CE7-4543-84E0-F2AC2932BEC6}"/>
              </a:ext>
            </a:extLst>
          </p:cNvPr>
          <p:cNvGrpSpPr/>
          <p:nvPr/>
        </p:nvGrpSpPr>
        <p:grpSpPr>
          <a:xfrm>
            <a:off x="10962223" y="-104320"/>
            <a:ext cx="1135777" cy="310239"/>
            <a:chOff x="10078303" y="1044386"/>
            <a:chExt cx="1135777" cy="310239"/>
          </a:xfrm>
        </p:grpSpPr>
        <p:grpSp>
          <p:nvGrpSpPr>
            <p:cNvPr id="91" name="Gruppo 90">
              <a:extLst>
                <a:ext uri="{FF2B5EF4-FFF2-40B4-BE49-F238E27FC236}">
                  <a16:creationId xmlns:a16="http://schemas.microsoft.com/office/drawing/2014/main" id="{60128275-9CEC-49BB-BE48-5B994C9A55C4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310239"/>
              <a:chOff x="10419877" y="-1"/>
              <a:chExt cx="966137" cy="462071"/>
            </a:xfrm>
          </p:grpSpPr>
          <p:sp>
            <p:nvSpPr>
              <p:cNvPr id="93" name="Rettangolo 1">
                <a:extLst>
                  <a:ext uri="{FF2B5EF4-FFF2-40B4-BE49-F238E27FC236}">
                    <a16:creationId xmlns:a16="http://schemas.microsoft.com/office/drawing/2014/main" id="{5B9A4BAD-8E10-4F2A-850A-F388223E4A10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Rettangolo 1">
                <a:extLst>
                  <a:ext uri="{FF2B5EF4-FFF2-40B4-BE49-F238E27FC236}">
                    <a16:creationId xmlns:a16="http://schemas.microsoft.com/office/drawing/2014/main" id="{F8321350-F688-4B1B-8B1A-B2DBE6975794}"/>
                  </a:ext>
                </a:extLst>
              </p:cNvPr>
              <p:cNvSpPr/>
              <p:nvPr/>
            </p:nvSpPr>
            <p:spPr>
              <a:xfrm rot="5400000" flipV="1">
                <a:off x="11002042" y="247737"/>
                <a:ext cx="310745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5" name="Rettangolo 1">
                <a:extLst>
                  <a:ext uri="{FF2B5EF4-FFF2-40B4-BE49-F238E27FC236}">
                    <a16:creationId xmlns:a16="http://schemas.microsoft.com/office/drawing/2014/main" id="{AFDF54C1-C4E2-4680-942E-C1A72E3DF3DA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Rettangolo 1">
                <a:extLst>
                  <a:ext uri="{FF2B5EF4-FFF2-40B4-BE49-F238E27FC236}">
                    <a16:creationId xmlns:a16="http://schemas.microsoft.com/office/drawing/2014/main" id="{560DB67E-321E-457C-91E2-4A98D453B7B6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Rettangolo 1">
                <a:extLst>
                  <a:ext uri="{FF2B5EF4-FFF2-40B4-BE49-F238E27FC236}">
                    <a16:creationId xmlns:a16="http://schemas.microsoft.com/office/drawing/2014/main" id="{1F05A953-99C2-4135-A0D6-CB162DA44955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1">
                <a:extLst>
                  <a:ext uri="{FF2B5EF4-FFF2-40B4-BE49-F238E27FC236}">
                    <a16:creationId xmlns:a16="http://schemas.microsoft.com/office/drawing/2014/main" id="{FCC6E317-25F2-4708-AAB8-889B58A8D7FE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2" name="Rettangolo 1">
              <a:extLst>
                <a:ext uri="{FF2B5EF4-FFF2-40B4-BE49-F238E27FC236}">
                  <a16:creationId xmlns:a16="http://schemas.microsoft.com/office/drawing/2014/main" id="{8217AF6F-18DE-437B-966F-38B407FCE0CD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54401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" y="2354839"/>
            <a:ext cx="2000452" cy="18815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0DEF4B4-7B09-4058-A718-4FA7D68BB225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90E1DC-B859-4303-BA42-1A29A5456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grpSp>
        <p:nvGrpSpPr>
          <p:cNvPr id="67" name="Gruppo 66">
            <a:extLst>
              <a:ext uri="{FF2B5EF4-FFF2-40B4-BE49-F238E27FC236}">
                <a16:creationId xmlns:a16="http://schemas.microsoft.com/office/drawing/2014/main" id="{40F60191-709F-4F9C-BC3D-09F179D17FAD}"/>
              </a:ext>
            </a:extLst>
          </p:cNvPr>
          <p:cNvGrpSpPr/>
          <p:nvPr/>
        </p:nvGrpSpPr>
        <p:grpSpPr>
          <a:xfrm>
            <a:off x="4282029" y="1973157"/>
            <a:ext cx="6602671" cy="3094425"/>
            <a:chOff x="4282029" y="1973157"/>
            <a:chExt cx="6602671" cy="309442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DC41D2AB-D148-4C9C-819C-144EFE9FEC5D}"/>
                </a:ext>
              </a:extLst>
            </p:cNvPr>
            <p:cNvGrpSpPr/>
            <p:nvPr/>
          </p:nvGrpSpPr>
          <p:grpSpPr>
            <a:xfrm>
              <a:off x="4775409" y="4435722"/>
              <a:ext cx="2307429" cy="451661"/>
              <a:chOff x="5909867" y="1122463"/>
              <a:chExt cx="2947489" cy="890944"/>
            </a:xfrm>
          </p:grpSpPr>
          <p:sp>
            <p:nvSpPr>
              <p:cNvPr id="88" name="Rettangolo 87">
                <a:extLst>
                  <a:ext uri="{FF2B5EF4-FFF2-40B4-BE49-F238E27FC236}">
                    <a16:creationId xmlns:a16="http://schemas.microsoft.com/office/drawing/2014/main" id="{F3E3EAB6-0E45-4065-AFB8-06AF59EB37A8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2912605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STREAMGRAPH</a:t>
                </a:r>
              </a:p>
            </p:txBody>
          </p:sp>
          <p:pic>
            <p:nvPicPr>
              <p:cNvPr id="89" name="Image 1">
                <a:extLst>
                  <a:ext uri="{FF2B5EF4-FFF2-40B4-BE49-F238E27FC236}">
                    <a16:creationId xmlns:a16="http://schemas.microsoft.com/office/drawing/2014/main" id="{A6523675-7DC3-4DCC-82A0-FDB882F5A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867" y="1122463"/>
                <a:ext cx="543199" cy="890944"/>
              </a:xfrm>
              <a:prstGeom prst="rect">
                <a:avLst/>
              </a:prstGeom>
            </p:spPr>
          </p:pic>
        </p:grp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2041F394-BF3E-4E6A-BB49-3F8A8FBDAD79}"/>
                </a:ext>
              </a:extLst>
            </p:cNvPr>
            <p:cNvGrpSpPr/>
            <p:nvPr/>
          </p:nvGrpSpPr>
          <p:grpSpPr>
            <a:xfrm>
              <a:off x="4775409" y="3852460"/>
              <a:ext cx="2307429" cy="413036"/>
              <a:chOff x="5886621" y="1160560"/>
              <a:chExt cx="3223127" cy="814751"/>
            </a:xfrm>
          </p:grpSpPr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92C1E9AC-FE7F-4838-B872-C4FC2EA4680E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SERIES-LABEL</a:t>
                </a:r>
              </a:p>
            </p:txBody>
          </p:sp>
          <p:pic>
            <p:nvPicPr>
              <p:cNvPr id="87" name="Image 1">
                <a:extLst>
                  <a:ext uri="{FF2B5EF4-FFF2-40B4-BE49-F238E27FC236}">
                    <a16:creationId xmlns:a16="http://schemas.microsoft.com/office/drawing/2014/main" id="{8DDA9545-EB16-41CE-8020-9094F536E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61B866F8-7CDD-4C34-A747-479E5D971BB6}"/>
                </a:ext>
              </a:extLst>
            </p:cNvPr>
            <p:cNvGrpSpPr/>
            <p:nvPr/>
          </p:nvGrpSpPr>
          <p:grpSpPr>
            <a:xfrm>
              <a:off x="8200394" y="3852460"/>
              <a:ext cx="2307429" cy="413036"/>
              <a:chOff x="5886621" y="1160560"/>
              <a:chExt cx="3223127" cy="814751"/>
            </a:xfrm>
          </p:grpSpPr>
          <p:sp>
            <p:nvSpPr>
              <p:cNvPr id="84" name="Rettangolo 83">
                <a:extLst>
                  <a:ext uri="{FF2B5EF4-FFF2-40B4-BE49-F238E27FC236}">
                    <a16:creationId xmlns:a16="http://schemas.microsoft.com/office/drawing/2014/main" id="{C611B7BB-16C9-47C3-9117-92790D0F18BE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ANNOTATIONS</a:t>
                </a:r>
              </a:p>
            </p:txBody>
          </p:sp>
          <p:pic>
            <p:nvPicPr>
              <p:cNvPr id="85" name="Image 1">
                <a:extLst>
                  <a:ext uri="{FF2B5EF4-FFF2-40B4-BE49-F238E27FC236}">
                    <a16:creationId xmlns:a16="http://schemas.microsoft.com/office/drawing/2014/main" id="{443F3FAA-08D5-4C8D-A056-E6696E0FC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E07FD506-EFB0-413F-8AE0-BB5FB3E66456}"/>
                </a:ext>
              </a:extLst>
            </p:cNvPr>
            <p:cNvGrpSpPr/>
            <p:nvPr/>
          </p:nvGrpSpPr>
          <p:grpSpPr>
            <a:xfrm>
              <a:off x="8200394" y="4462695"/>
              <a:ext cx="2307429" cy="413036"/>
              <a:chOff x="5886621" y="1160560"/>
              <a:chExt cx="3223127" cy="814751"/>
            </a:xfrm>
          </p:grpSpPr>
          <p:sp>
            <p:nvSpPr>
              <p:cNvPr id="82" name="Rettangolo 81">
                <a:extLst>
                  <a:ext uri="{FF2B5EF4-FFF2-40B4-BE49-F238E27FC236}">
                    <a16:creationId xmlns:a16="http://schemas.microsoft.com/office/drawing/2014/main" id="{9CADCBCE-7AA6-4E63-AB42-A92C7BC47364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16499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600" b="1" dirty="0">
                    <a:solidFill>
                      <a:schemeClr val="tx2"/>
                    </a:solidFill>
                  </a:rPr>
                  <a:t>               EXPORTING</a:t>
                </a:r>
              </a:p>
            </p:txBody>
          </p:sp>
          <p:pic>
            <p:nvPicPr>
              <p:cNvPr id="83" name="Image 1">
                <a:extLst>
                  <a:ext uri="{FF2B5EF4-FFF2-40B4-BE49-F238E27FC236}">
                    <a16:creationId xmlns:a16="http://schemas.microsoft.com/office/drawing/2014/main" id="{45455255-C813-4208-8989-9E7FDD11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21" y="1160560"/>
                <a:ext cx="576948" cy="814751"/>
              </a:xfrm>
              <a:prstGeom prst="rect">
                <a:avLst/>
              </a:prstGeom>
            </p:spPr>
          </p:pic>
        </p:grp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780E091C-CBFA-4367-A443-E1B1FE660F19}"/>
                </a:ext>
              </a:extLst>
            </p:cNvPr>
            <p:cNvSpPr/>
            <p:nvPr/>
          </p:nvSpPr>
          <p:spPr>
            <a:xfrm>
              <a:off x="4282029" y="3583526"/>
              <a:ext cx="6602671" cy="148405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6FEDD708-CAC3-4847-8A0B-A5EE6B52710F}"/>
                </a:ext>
              </a:extLst>
            </p:cNvPr>
            <p:cNvGrpSpPr/>
            <p:nvPr/>
          </p:nvGrpSpPr>
          <p:grpSpPr>
            <a:xfrm>
              <a:off x="5786274" y="1973157"/>
              <a:ext cx="3588642" cy="782645"/>
              <a:chOff x="5921619" y="1169003"/>
              <a:chExt cx="3588642" cy="782645"/>
            </a:xfrm>
          </p:grpSpPr>
          <p:sp>
            <p:nvSpPr>
              <p:cNvPr id="78" name="Rettangolo 77">
                <a:extLst>
                  <a:ext uri="{FF2B5EF4-FFF2-40B4-BE49-F238E27FC236}">
                    <a16:creationId xmlns:a16="http://schemas.microsoft.com/office/drawing/2014/main" id="{5747B8A5-2EE9-498C-A20E-CCF557FE23A7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3565510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DYNAMIC-SCRIPT-LOADER</a:t>
                </a:r>
              </a:p>
            </p:txBody>
          </p:sp>
          <p:pic>
            <p:nvPicPr>
              <p:cNvPr id="80" name="Image 1">
                <a:extLst>
                  <a:ext uri="{FF2B5EF4-FFF2-40B4-BE49-F238E27FC236}">
                    <a16:creationId xmlns:a16="http://schemas.microsoft.com/office/drawing/2014/main" id="{3BCCC47C-EBB6-405F-B16E-550F3E23D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619" y="1169003"/>
                <a:ext cx="782645" cy="782645"/>
              </a:xfrm>
              <a:prstGeom prst="rect">
                <a:avLst/>
              </a:prstGeom>
            </p:spPr>
          </p:pic>
        </p:grp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CE88EB6D-C5CF-4085-9807-BB46B0BFAAF8}"/>
                </a:ext>
              </a:extLst>
            </p:cNvPr>
            <p:cNvGrpSpPr/>
            <p:nvPr/>
          </p:nvGrpSpPr>
          <p:grpSpPr>
            <a:xfrm>
              <a:off x="6955661" y="2724716"/>
              <a:ext cx="1573842" cy="707519"/>
              <a:chOff x="6865351" y="1914137"/>
              <a:chExt cx="1573842" cy="707519"/>
            </a:xfrm>
          </p:grpSpPr>
          <p:sp>
            <p:nvSpPr>
              <p:cNvPr id="76" name="Freccia in giù 75">
                <a:extLst>
                  <a:ext uri="{FF2B5EF4-FFF2-40B4-BE49-F238E27FC236}">
                    <a16:creationId xmlns:a16="http://schemas.microsoft.com/office/drawing/2014/main" id="{B4352040-4297-4054-B569-C818309079CB}"/>
                  </a:ext>
                </a:extLst>
              </p:cNvPr>
              <p:cNvSpPr/>
              <p:nvPr/>
            </p:nvSpPr>
            <p:spPr>
              <a:xfrm>
                <a:off x="7439723" y="2210959"/>
                <a:ext cx="301260" cy="410697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6F5D838C-2748-4658-8B3F-AC6AD2120BBF}"/>
                  </a:ext>
                </a:extLst>
              </p:cNvPr>
              <p:cNvSpPr txBox="1"/>
              <p:nvPr/>
            </p:nvSpPr>
            <p:spPr>
              <a:xfrm>
                <a:off x="6865351" y="1914137"/>
                <a:ext cx="15738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load</a:t>
                </a:r>
                <a:r>
                  <a:rPr lang="it-IT" sz="1400" dirty="0"/>
                  <a:t> only </a:t>
                </a:r>
                <a:r>
                  <a:rPr lang="it-IT" sz="1400" dirty="0" err="1"/>
                  <a:t>required</a:t>
                </a:r>
                <a:endParaRPr lang="it-IT" sz="1400" dirty="0"/>
              </a:p>
            </p:txBody>
          </p:sp>
        </p:grpSp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87DAAF4A-6DA8-4DE9-9849-988C16DE451E}"/>
              </a:ext>
            </a:extLst>
          </p:cNvPr>
          <p:cNvGrpSpPr/>
          <p:nvPr/>
        </p:nvGrpSpPr>
        <p:grpSpPr>
          <a:xfrm>
            <a:off x="3840527" y="1088402"/>
            <a:ext cx="7335311" cy="4530449"/>
            <a:chOff x="3840527" y="1088402"/>
            <a:chExt cx="7335311" cy="4530449"/>
          </a:xfrm>
        </p:grpSpPr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D57E0980-0BAE-4421-A2D8-F2112872ED0C}"/>
                </a:ext>
              </a:extLst>
            </p:cNvPr>
            <p:cNvSpPr/>
            <p:nvPr/>
          </p:nvSpPr>
          <p:spPr>
            <a:xfrm>
              <a:off x="9451157" y="1088402"/>
              <a:ext cx="1397465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API / LOCAL</a:t>
              </a:r>
            </a:p>
          </p:txBody>
        </p:sp>
        <p:sp>
          <p:nvSpPr>
            <p:cNvPr id="92" name="Rettangolo 91">
              <a:extLst>
                <a:ext uri="{FF2B5EF4-FFF2-40B4-BE49-F238E27FC236}">
                  <a16:creationId xmlns:a16="http://schemas.microsoft.com/office/drawing/2014/main" id="{B1099F4F-AC62-4318-88E1-503C1B02A06E}"/>
                </a:ext>
              </a:extLst>
            </p:cNvPr>
            <p:cNvSpPr/>
            <p:nvPr/>
          </p:nvSpPr>
          <p:spPr>
            <a:xfrm>
              <a:off x="4214856" y="4928996"/>
              <a:ext cx="6633766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VIEW</a:t>
              </a:r>
            </a:p>
          </p:txBody>
        </p:sp>
        <p:sp>
          <p:nvSpPr>
            <p:cNvPr id="93" name="Rettangolo 92">
              <a:extLst>
                <a:ext uri="{FF2B5EF4-FFF2-40B4-BE49-F238E27FC236}">
                  <a16:creationId xmlns:a16="http://schemas.microsoft.com/office/drawing/2014/main" id="{9991E44B-A016-43DC-9117-45FCB7F251CE}"/>
                </a:ext>
              </a:extLst>
            </p:cNvPr>
            <p:cNvSpPr/>
            <p:nvPr/>
          </p:nvSpPr>
          <p:spPr>
            <a:xfrm>
              <a:off x="5334227" y="2952359"/>
              <a:ext cx="2104228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2"/>
                  </a:solidFill>
                </a:rPr>
                <a:t>CONTROLLER</a:t>
              </a:r>
            </a:p>
          </p:txBody>
        </p:sp>
        <p:pic>
          <p:nvPicPr>
            <p:cNvPr id="94" name="Immagine 93">
              <a:extLst>
                <a:ext uri="{FF2B5EF4-FFF2-40B4-BE49-F238E27FC236}">
                  <a16:creationId xmlns:a16="http://schemas.microsoft.com/office/drawing/2014/main" id="{B01D84C7-2061-4CD6-ABF2-173C45BA3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527" y="2888707"/>
              <a:ext cx="1016341" cy="1016341"/>
            </a:xfrm>
            <a:prstGeom prst="rect">
              <a:avLst/>
            </a:prstGeom>
          </p:spPr>
        </p:pic>
        <p:sp>
          <p:nvSpPr>
            <p:cNvPr id="95" name="Freccia in giù 94">
              <a:extLst>
                <a:ext uri="{FF2B5EF4-FFF2-40B4-BE49-F238E27FC236}">
                  <a16:creationId xmlns:a16="http://schemas.microsoft.com/office/drawing/2014/main" id="{DA935F15-7155-41CA-8F61-B78271351A92}"/>
                </a:ext>
              </a:extLst>
            </p:cNvPr>
            <p:cNvSpPr/>
            <p:nvPr/>
          </p:nvSpPr>
          <p:spPr>
            <a:xfrm>
              <a:off x="4191718" y="4086578"/>
              <a:ext cx="301260" cy="70064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076263E4-20B1-4F7D-A40D-0378AEAB4BE7}"/>
                </a:ext>
              </a:extLst>
            </p:cNvPr>
            <p:cNvSpPr txBox="1"/>
            <p:nvPr/>
          </p:nvSpPr>
          <p:spPr>
            <a:xfrm>
              <a:off x="3958781" y="382557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action</a:t>
              </a:r>
            </a:p>
          </p:txBody>
        </p:sp>
        <p:grpSp>
          <p:nvGrpSpPr>
            <p:cNvPr id="97" name="Gruppo 96">
              <a:extLst>
                <a:ext uri="{FF2B5EF4-FFF2-40B4-BE49-F238E27FC236}">
                  <a16:creationId xmlns:a16="http://schemas.microsoft.com/office/drawing/2014/main" id="{257B5337-6002-4C96-92B4-6A3E7D821A57}"/>
                </a:ext>
              </a:extLst>
            </p:cNvPr>
            <p:cNvGrpSpPr/>
            <p:nvPr/>
          </p:nvGrpSpPr>
          <p:grpSpPr>
            <a:xfrm>
              <a:off x="8739716" y="3876224"/>
              <a:ext cx="1112829" cy="939766"/>
              <a:chOff x="5242846" y="3892367"/>
              <a:chExt cx="1112829" cy="939766"/>
            </a:xfrm>
          </p:grpSpPr>
          <p:sp>
            <p:nvSpPr>
              <p:cNvPr id="122" name="Freccia in giù 121">
                <a:extLst>
                  <a:ext uri="{FF2B5EF4-FFF2-40B4-BE49-F238E27FC236}">
                    <a16:creationId xmlns:a16="http://schemas.microsoft.com/office/drawing/2014/main" id="{1198621C-3626-4994-B75E-0DB7DA1EBA4F}"/>
                  </a:ext>
                </a:extLst>
              </p:cNvPr>
              <p:cNvSpPr/>
              <p:nvPr/>
            </p:nvSpPr>
            <p:spPr>
              <a:xfrm rot="10800000">
                <a:off x="5686858" y="3892367"/>
                <a:ext cx="301260" cy="70064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E565E245-6A17-4450-982B-7572D90D71D7}"/>
                  </a:ext>
                </a:extLst>
              </p:cNvPr>
              <p:cNvSpPr txBox="1"/>
              <p:nvPr/>
            </p:nvSpPr>
            <p:spPr>
              <a:xfrm>
                <a:off x="5242846" y="4524356"/>
                <a:ext cx="1112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manipulates</a:t>
                </a:r>
                <a:endParaRPr lang="it-IT" sz="1400" dirty="0"/>
              </a:p>
            </p:txBody>
          </p:sp>
        </p:grpSp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2C2C2464-F25D-478A-8464-D6CC19C82556}"/>
                </a:ext>
              </a:extLst>
            </p:cNvPr>
            <p:cNvGrpSpPr/>
            <p:nvPr/>
          </p:nvGrpSpPr>
          <p:grpSpPr>
            <a:xfrm>
              <a:off x="9763451" y="3623902"/>
              <a:ext cx="1412387" cy="1036195"/>
              <a:chOff x="6266581" y="3640045"/>
              <a:chExt cx="1412387" cy="1036195"/>
            </a:xfrm>
          </p:grpSpPr>
          <p:sp>
            <p:nvSpPr>
              <p:cNvPr id="120" name="Freccia in giù 119">
                <a:extLst>
                  <a:ext uri="{FF2B5EF4-FFF2-40B4-BE49-F238E27FC236}">
                    <a16:creationId xmlns:a16="http://schemas.microsoft.com/office/drawing/2014/main" id="{6BEE5515-6951-479B-BBFD-A6A7492D9109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121" name="CasellaDiTesto 120">
                <a:extLst>
                  <a:ext uri="{FF2B5EF4-FFF2-40B4-BE49-F238E27FC236}">
                    <a16:creationId xmlns:a16="http://schemas.microsoft.com/office/drawing/2014/main" id="{1BD4B89B-281F-458E-8FB8-5D252ADD31B4}"/>
                  </a:ext>
                </a:extLst>
              </p:cNvPr>
              <p:cNvSpPr txBox="1"/>
              <p:nvPr/>
            </p:nvSpPr>
            <p:spPr>
              <a:xfrm>
                <a:off x="6266581" y="3640045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warns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changes</a:t>
                </a:r>
                <a:endParaRPr lang="it-IT" sz="1400" dirty="0"/>
              </a:p>
            </p:txBody>
          </p:sp>
        </p:grpSp>
        <p:grpSp>
          <p:nvGrpSpPr>
            <p:cNvPr id="99" name="Gruppo 98">
              <a:extLst>
                <a:ext uri="{FF2B5EF4-FFF2-40B4-BE49-F238E27FC236}">
                  <a16:creationId xmlns:a16="http://schemas.microsoft.com/office/drawing/2014/main" id="{5E970FC8-734A-49E4-8E21-E316CEBB3819}"/>
                </a:ext>
              </a:extLst>
            </p:cNvPr>
            <p:cNvGrpSpPr/>
            <p:nvPr/>
          </p:nvGrpSpPr>
          <p:grpSpPr>
            <a:xfrm>
              <a:off x="9787189" y="1891264"/>
              <a:ext cx="832732" cy="1031843"/>
              <a:chOff x="7363648" y="1506098"/>
              <a:chExt cx="832732" cy="1031843"/>
            </a:xfrm>
          </p:grpSpPr>
          <p:sp>
            <p:nvSpPr>
              <p:cNvPr id="118" name="Freccia in giù 117">
                <a:extLst>
                  <a:ext uri="{FF2B5EF4-FFF2-40B4-BE49-F238E27FC236}">
                    <a16:creationId xmlns:a16="http://schemas.microsoft.com/office/drawing/2014/main" id="{DFFEF6B4-969E-4228-A7D2-88833FEDC40C}"/>
                  </a:ext>
                </a:extLst>
              </p:cNvPr>
              <p:cNvSpPr/>
              <p:nvPr/>
            </p:nvSpPr>
            <p:spPr>
              <a:xfrm rot="10800000">
                <a:off x="7629384" y="1506098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119" name="CasellaDiTesto 118">
                <a:extLst>
                  <a:ext uri="{FF2B5EF4-FFF2-40B4-BE49-F238E27FC236}">
                    <a16:creationId xmlns:a16="http://schemas.microsoft.com/office/drawing/2014/main" id="{AD4A9700-1B19-4586-A74F-00A8F1386857}"/>
                  </a:ext>
                </a:extLst>
              </p:cNvPr>
              <p:cNvSpPr txBox="1"/>
              <p:nvPr/>
            </p:nvSpPr>
            <p:spPr>
              <a:xfrm>
                <a:off x="7363648" y="2230164"/>
                <a:ext cx="832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reads</a:t>
                </a:r>
                <a:endParaRPr lang="it-IT" sz="1400" dirty="0"/>
              </a:p>
            </p:txBody>
          </p:sp>
        </p:grpSp>
        <p:grpSp>
          <p:nvGrpSpPr>
            <p:cNvPr id="100" name="Gruppo 99">
              <a:extLst>
                <a:ext uri="{FF2B5EF4-FFF2-40B4-BE49-F238E27FC236}">
                  <a16:creationId xmlns:a16="http://schemas.microsoft.com/office/drawing/2014/main" id="{333F648C-8147-4134-A98B-726358166A5C}"/>
                </a:ext>
              </a:extLst>
            </p:cNvPr>
            <p:cNvGrpSpPr/>
            <p:nvPr/>
          </p:nvGrpSpPr>
          <p:grpSpPr>
            <a:xfrm>
              <a:off x="8556797" y="2603999"/>
              <a:ext cx="2291825" cy="1052898"/>
              <a:chOff x="5757153" y="898750"/>
              <a:chExt cx="2291825" cy="1052898"/>
            </a:xfrm>
          </p:grpSpPr>
          <p:sp>
            <p:nvSpPr>
              <p:cNvPr id="114" name="Rettangolo 113">
                <a:extLst>
                  <a:ext uri="{FF2B5EF4-FFF2-40B4-BE49-F238E27FC236}">
                    <a16:creationId xmlns:a16="http://schemas.microsoft.com/office/drawing/2014/main" id="{6418C6F4-42B9-47F0-94E2-8F4652ECED9C}"/>
                  </a:ext>
                </a:extLst>
              </p:cNvPr>
              <p:cNvSpPr/>
              <p:nvPr/>
            </p:nvSpPr>
            <p:spPr>
              <a:xfrm>
                <a:off x="5944751" y="1223008"/>
                <a:ext cx="2104227" cy="68985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 b="1" dirty="0">
                    <a:solidFill>
                      <a:schemeClr val="tx2"/>
                    </a:solidFill>
                  </a:rPr>
                  <a:t>               HIGHCARTS</a:t>
                </a:r>
              </a:p>
            </p:txBody>
          </p:sp>
          <p:grpSp>
            <p:nvGrpSpPr>
              <p:cNvPr id="115" name="Gruppo 114">
                <a:extLst>
                  <a:ext uri="{FF2B5EF4-FFF2-40B4-BE49-F238E27FC236}">
                    <a16:creationId xmlns:a16="http://schemas.microsoft.com/office/drawing/2014/main" id="{1FC0D07A-7102-474E-80F2-BE404A7526E8}"/>
                  </a:ext>
                </a:extLst>
              </p:cNvPr>
              <p:cNvGrpSpPr/>
              <p:nvPr/>
            </p:nvGrpSpPr>
            <p:grpSpPr>
              <a:xfrm>
                <a:off x="5757153" y="898750"/>
                <a:ext cx="947111" cy="1052898"/>
                <a:chOff x="7898030" y="4603793"/>
                <a:chExt cx="947111" cy="1052898"/>
              </a:xfrm>
            </p:grpSpPr>
            <p:pic>
              <p:nvPicPr>
                <p:cNvPr id="116" name="Image 1">
                  <a:extLst>
                    <a:ext uri="{FF2B5EF4-FFF2-40B4-BE49-F238E27FC236}">
                      <a16:creationId xmlns:a16="http://schemas.microsoft.com/office/drawing/2014/main" id="{321CD9D1-856C-482D-8D96-13A96A17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2496" y="4874046"/>
                  <a:ext cx="782645" cy="782645"/>
                </a:xfrm>
                <a:prstGeom prst="rect">
                  <a:avLst/>
                </a:prstGeom>
              </p:spPr>
            </p:pic>
            <p:pic>
              <p:nvPicPr>
                <p:cNvPr id="117" name="Image 2">
                  <a:extLst>
                    <a:ext uri="{FF2B5EF4-FFF2-40B4-BE49-F238E27FC236}">
                      <a16:creationId xmlns:a16="http://schemas.microsoft.com/office/drawing/2014/main" id="{C769CB74-5AA9-4ADB-B19F-A54E583E3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23" t="22625" r="26121" b="30378"/>
                <a:stretch/>
              </p:blipFill>
              <p:spPr>
                <a:xfrm>
                  <a:off x="7898030" y="4603793"/>
                  <a:ext cx="645209" cy="6283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" name="Gruppo 100">
              <a:extLst>
                <a:ext uri="{FF2B5EF4-FFF2-40B4-BE49-F238E27FC236}">
                  <a16:creationId xmlns:a16="http://schemas.microsoft.com/office/drawing/2014/main" id="{9D008643-8A29-4A18-B306-085937AB971A}"/>
                </a:ext>
              </a:extLst>
            </p:cNvPr>
            <p:cNvGrpSpPr/>
            <p:nvPr/>
          </p:nvGrpSpPr>
          <p:grpSpPr>
            <a:xfrm>
              <a:off x="5680147" y="3696842"/>
              <a:ext cx="1412387" cy="1047800"/>
              <a:chOff x="6139452" y="3628440"/>
              <a:chExt cx="1412387" cy="1047800"/>
            </a:xfrm>
          </p:grpSpPr>
          <p:sp>
            <p:nvSpPr>
              <p:cNvPr id="104" name="Freccia in giù 103">
                <a:extLst>
                  <a:ext uri="{FF2B5EF4-FFF2-40B4-BE49-F238E27FC236}">
                    <a16:creationId xmlns:a16="http://schemas.microsoft.com/office/drawing/2014/main" id="{E42A491F-2542-4ED8-B213-8CF2C40FD72D}"/>
                  </a:ext>
                </a:extLst>
              </p:cNvPr>
              <p:cNvSpPr/>
              <p:nvPr/>
            </p:nvSpPr>
            <p:spPr>
              <a:xfrm>
                <a:off x="6704264" y="3975599"/>
                <a:ext cx="301260" cy="70064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2D944D41-DFBB-4268-B36D-3886C3D965B6}"/>
                  </a:ext>
                </a:extLst>
              </p:cNvPr>
              <p:cNvSpPr txBox="1"/>
              <p:nvPr/>
            </p:nvSpPr>
            <p:spPr>
              <a:xfrm>
                <a:off x="6139452" y="3628440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load</a:t>
                </a:r>
                <a:endParaRPr lang="it-IT" sz="1400" dirty="0"/>
              </a:p>
            </p:txBody>
          </p:sp>
        </p:grpSp>
        <p:sp>
          <p:nvSpPr>
            <p:cNvPr id="102" name="Freccia in giù 101">
              <a:extLst>
                <a:ext uri="{FF2B5EF4-FFF2-40B4-BE49-F238E27FC236}">
                  <a16:creationId xmlns:a16="http://schemas.microsoft.com/office/drawing/2014/main" id="{01ADC1F2-3DFE-4E64-BEC2-F144CF160379}"/>
                </a:ext>
              </a:extLst>
            </p:cNvPr>
            <p:cNvSpPr/>
            <p:nvPr/>
          </p:nvSpPr>
          <p:spPr>
            <a:xfrm rot="16200000">
              <a:off x="7938454" y="296796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9D1DB81C-3F8A-429C-9677-E6D92AED37BB}"/>
                </a:ext>
              </a:extLst>
            </p:cNvPr>
            <p:cNvSpPr txBox="1"/>
            <p:nvPr/>
          </p:nvSpPr>
          <p:spPr>
            <a:xfrm>
              <a:off x="7289916" y="2859876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load</a:t>
              </a:r>
              <a:endParaRPr lang="it-IT" sz="1400" dirty="0"/>
            </a:p>
          </p:txBody>
        </p: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DDFBB0FE-AF80-41D1-960A-13F2ECC598F3}"/>
              </a:ext>
            </a:extLst>
          </p:cNvPr>
          <p:cNvGrpSpPr/>
          <p:nvPr/>
        </p:nvGrpSpPr>
        <p:grpSpPr>
          <a:xfrm>
            <a:off x="10962223" y="-104320"/>
            <a:ext cx="1135777" cy="310239"/>
            <a:chOff x="10078303" y="1044386"/>
            <a:chExt cx="1135777" cy="310239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35A669E4-FCFB-457F-A86B-25E17BED12C1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310239"/>
              <a:chOff x="10419877" y="-1"/>
              <a:chExt cx="966137" cy="462071"/>
            </a:xfrm>
          </p:grpSpPr>
          <p:sp>
            <p:nvSpPr>
              <p:cNvPr id="63" name="Rettangolo 1">
                <a:extLst>
                  <a:ext uri="{FF2B5EF4-FFF2-40B4-BE49-F238E27FC236}">
                    <a16:creationId xmlns:a16="http://schemas.microsoft.com/office/drawing/2014/main" id="{4EC9D154-B7CA-474E-9B19-AA9EAF30CE02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1">
                <a:extLst>
                  <a:ext uri="{FF2B5EF4-FFF2-40B4-BE49-F238E27FC236}">
                    <a16:creationId xmlns:a16="http://schemas.microsoft.com/office/drawing/2014/main" id="{63191D6C-6CC0-4380-926B-990D1630A178}"/>
                  </a:ext>
                </a:extLst>
              </p:cNvPr>
              <p:cNvSpPr/>
              <p:nvPr/>
            </p:nvSpPr>
            <p:spPr>
              <a:xfrm rot="5400000" flipV="1">
                <a:off x="11002042" y="247737"/>
                <a:ext cx="310745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1">
                <a:extLst>
                  <a:ext uri="{FF2B5EF4-FFF2-40B4-BE49-F238E27FC236}">
                    <a16:creationId xmlns:a16="http://schemas.microsoft.com/office/drawing/2014/main" id="{5ABF32A2-C700-4A79-BF9B-8D09ADC49693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1">
                <a:extLst>
                  <a:ext uri="{FF2B5EF4-FFF2-40B4-BE49-F238E27FC236}">
                    <a16:creationId xmlns:a16="http://schemas.microsoft.com/office/drawing/2014/main" id="{38813F3A-7598-4F77-9FEB-D493B3B5F4E7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1">
                <a:extLst>
                  <a:ext uri="{FF2B5EF4-FFF2-40B4-BE49-F238E27FC236}">
                    <a16:creationId xmlns:a16="http://schemas.microsoft.com/office/drawing/2014/main" id="{BF90D943-38AB-4144-A5CD-DDBF77C993FD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9" name="Rettangolo 1">
                <a:extLst>
                  <a:ext uri="{FF2B5EF4-FFF2-40B4-BE49-F238E27FC236}">
                    <a16:creationId xmlns:a16="http://schemas.microsoft.com/office/drawing/2014/main" id="{544991F9-A44F-4135-BB87-82394721FB81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2" name="Rettangolo 1">
              <a:extLst>
                <a:ext uri="{FF2B5EF4-FFF2-40B4-BE49-F238E27FC236}">
                  <a16:creationId xmlns:a16="http://schemas.microsoft.com/office/drawing/2014/main" id="{D7D150E0-8418-4DBB-8064-E28B5573AB65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560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" y="2354839"/>
            <a:ext cx="2000452" cy="18815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0DEF4B4-7B09-4058-A718-4FA7D68BB225}"/>
              </a:ext>
            </a:extLst>
          </p:cNvPr>
          <p:cNvSpPr/>
          <p:nvPr/>
        </p:nvSpPr>
        <p:spPr>
          <a:xfrm>
            <a:off x="3468914" y="827314"/>
            <a:ext cx="8011886" cy="528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90E1DC-B859-4303-BA42-1A29A5456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6255"/>
            <a:ext cx="1200162" cy="120016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DA89B3E1-AFC3-4C07-936B-6531CE2CE6A7}"/>
              </a:ext>
            </a:extLst>
          </p:cNvPr>
          <p:cNvSpPr/>
          <p:nvPr/>
        </p:nvSpPr>
        <p:spPr>
          <a:xfrm>
            <a:off x="9451157" y="1088402"/>
            <a:ext cx="1397465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API / LOCAL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8160BB8-308A-4F17-9A17-C761218B978A}"/>
              </a:ext>
            </a:extLst>
          </p:cNvPr>
          <p:cNvSpPr/>
          <p:nvPr/>
        </p:nvSpPr>
        <p:spPr>
          <a:xfrm>
            <a:off x="4214856" y="4928996"/>
            <a:ext cx="6633766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VIEW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3AE6343-655C-41EE-80BF-EF00999ABF40}"/>
              </a:ext>
            </a:extLst>
          </p:cNvPr>
          <p:cNvSpPr/>
          <p:nvPr/>
        </p:nvSpPr>
        <p:spPr>
          <a:xfrm>
            <a:off x="5334227" y="2952359"/>
            <a:ext cx="2104228" cy="6898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CONTROLLER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58EC3-89CC-4908-8E3B-230781D19A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27" y="2888707"/>
            <a:ext cx="1016341" cy="1016341"/>
          </a:xfrm>
          <a:prstGeom prst="rect">
            <a:avLst/>
          </a:prstGeom>
        </p:spPr>
      </p:pic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A6EF3D9C-2652-43DA-9BFD-64BA3EF36025}"/>
              </a:ext>
            </a:extLst>
          </p:cNvPr>
          <p:cNvSpPr/>
          <p:nvPr/>
        </p:nvSpPr>
        <p:spPr>
          <a:xfrm>
            <a:off x="4191718" y="4086578"/>
            <a:ext cx="301260" cy="700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F6BE8C-43D3-4485-A20D-B4A17C85823F}"/>
              </a:ext>
            </a:extLst>
          </p:cNvPr>
          <p:cNvSpPr txBox="1"/>
          <p:nvPr/>
        </p:nvSpPr>
        <p:spPr>
          <a:xfrm>
            <a:off x="3958781" y="3825574"/>
            <a:ext cx="83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action</a:t>
            </a: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9749BC77-657E-4ADE-84BC-623C9C96AA5C}"/>
              </a:ext>
            </a:extLst>
          </p:cNvPr>
          <p:cNvGrpSpPr/>
          <p:nvPr/>
        </p:nvGrpSpPr>
        <p:grpSpPr>
          <a:xfrm>
            <a:off x="8739716" y="3876224"/>
            <a:ext cx="1112829" cy="939766"/>
            <a:chOff x="5242846" y="3892367"/>
            <a:chExt cx="1112829" cy="939766"/>
          </a:xfrm>
        </p:grpSpPr>
        <p:sp>
          <p:nvSpPr>
            <p:cNvPr id="65" name="Freccia in giù 64">
              <a:extLst>
                <a:ext uri="{FF2B5EF4-FFF2-40B4-BE49-F238E27FC236}">
                  <a16:creationId xmlns:a16="http://schemas.microsoft.com/office/drawing/2014/main" id="{3EFA023C-A7E2-437B-81EC-6734422E8AEB}"/>
                </a:ext>
              </a:extLst>
            </p:cNvPr>
            <p:cNvSpPr/>
            <p:nvPr/>
          </p:nvSpPr>
          <p:spPr>
            <a:xfrm rot="10800000">
              <a:off x="5686858" y="3892367"/>
              <a:ext cx="301260" cy="7006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6AD175A6-69F4-4569-B4BD-F56E0B281D94}"/>
                </a:ext>
              </a:extLst>
            </p:cNvPr>
            <p:cNvSpPr txBox="1"/>
            <p:nvPr/>
          </p:nvSpPr>
          <p:spPr>
            <a:xfrm>
              <a:off x="5242846" y="4524356"/>
              <a:ext cx="1112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manipulates</a:t>
              </a:r>
              <a:endParaRPr lang="it-IT" sz="1400" dirty="0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278CCB0-CDB7-488B-8697-AD1F2B1C0711}"/>
              </a:ext>
            </a:extLst>
          </p:cNvPr>
          <p:cNvGrpSpPr/>
          <p:nvPr/>
        </p:nvGrpSpPr>
        <p:grpSpPr>
          <a:xfrm>
            <a:off x="9763451" y="3623902"/>
            <a:ext cx="1412387" cy="1036195"/>
            <a:chOff x="6266581" y="3640045"/>
            <a:chExt cx="1412387" cy="1036195"/>
          </a:xfrm>
        </p:grpSpPr>
        <p:sp>
          <p:nvSpPr>
            <p:cNvPr id="63" name="Freccia in giù 62">
              <a:extLst>
                <a:ext uri="{FF2B5EF4-FFF2-40B4-BE49-F238E27FC236}">
                  <a16:creationId xmlns:a16="http://schemas.microsoft.com/office/drawing/2014/main" id="{9151DEE4-CC29-489F-B1FB-41778ABEA78E}"/>
                </a:ext>
              </a:extLst>
            </p:cNvPr>
            <p:cNvSpPr/>
            <p:nvPr/>
          </p:nvSpPr>
          <p:spPr>
            <a:xfrm>
              <a:off x="6704264" y="3975599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535F813B-20C1-436C-8BED-92BFF12E5B3D}"/>
                </a:ext>
              </a:extLst>
            </p:cNvPr>
            <p:cNvSpPr txBox="1"/>
            <p:nvPr/>
          </p:nvSpPr>
          <p:spPr>
            <a:xfrm>
              <a:off x="6266581" y="3640045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warns</a:t>
              </a:r>
              <a:r>
                <a:rPr lang="it-IT" sz="1400" dirty="0"/>
                <a:t> </a:t>
              </a:r>
              <a:r>
                <a:rPr lang="it-IT" sz="1400" dirty="0" err="1"/>
                <a:t>changes</a:t>
              </a:r>
              <a:endParaRPr lang="it-IT" sz="1400" dirty="0"/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5582A1BF-C591-4012-B13E-52FD5885AC7C}"/>
              </a:ext>
            </a:extLst>
          </p:cNvPr>
          <p:cNvGrpSpPr/>
          <p:nvPr/>
        </p:nvGrpSpPr>
        <p:grpSpPr>
          <a:xfrm>
            <a:off x="9787189" y="1891264"/>
            <a:ext cx="832732" cy="1031843"/>
            <a:chOff x="7363648" y="1506098"/>
            <a:chExt cx="832732" cy="1031843"/>
          </a:xfrm>
        </p:grpSpPr>
        <p:sp>
          <p:nvSpPr>
            <p:cNvPr id="61" name="Freccia in giù 60">
              <a:extLst>
                <a:ext uri="{FF2B5EF4-FFF2-40B4-BE49-F238E27FC236}">
                  <a16:creationId xmlns:a16="http://schemas.microsoft.com/office/drawing/2014/main" id="{A85A4641-22E6-4AEC-81C9-713FE0C392A2}"/>
                </a:ext>
              </a:extLst>
            </p:cNvPr>
            <p:cNvSpPr/>
            <p:nvPr/>
          </p:nvSpPr>
          <p:spPr>
            <a:xfrm rot="10800000">
              <a:off x="7629384" y="1506098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6A30B5CF-12C2-4EC4-BBAD-5EEB81C1A48B}"/>
                </a:ext>
              </a:extLst>
            </p:cNvPr>
            <p:cNvSpPr txBox="1"/>
            <p:nvPr/>
          </p:nvSpPr>
          <p:spPr>
            <a:xfrm>
              <a:off x="7363648" y="2230164"/>
              <a:ext cx="832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reads</a:t>
              </a:r>
              <a:endParaRPr lang="it-IT" sz="1400" dirty="0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42D37F0C-F85D-4430-82C5-477D51F4A47C}"/>
              </a:ext>
            </a:extLst>
          </p:cNvPr>
          <p:cNvGrpSpPr/>
          <p:nvPr/>
        </p:nvGrpSpPr>
        <p:grpSpPr>
          <a:xfrm>
            <a:off x="8556797" y="2603999"/>
            <a:ext cx="2291825" cy="1052898"/>
            <a:chOff x="5757153" y="898750"/>
            <a:chExt cx="2291825" cy="1052898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409D2544-6DA4-413E-8430-438D8FDE3EBF}"/>
                </a:ext>
              </a:extLst>
            </p:cNvPr>
            <p:cNvSpPr/>
            <p:nvPr/>
          </p:nvSpPr>
          <p:spPr>
            <a:xfrm>
              <a:off x="5944751" y="1223008"/>
              <a:ext cx="2104227" cy="6898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b="1" dirty="0">
                  <a:solidFill>
                    <a:schemeClr val="tx2"/>
                  </a:solidFill>
                </a:rPr>
                <a:t>               HIGHCARTS</a:t>
              </a:r>
            </a:p>
          </p:txBody>
        </p:sp>
        <p:grpSp>
          <p:nvGrpSpPr>
            <p:cNvPr id="58" name="Gruppo 57">
              <a:extLst>
                <a:ext uri="{FF2B5EF4-FFF2-40B4-BE49-F238E27FC236}">
                  <a16:creationId xmlns:a16="http://schemas.microsoft.com/office/drawing/2014/main" id="{75D25EB9-377D-4BB8-8FF2-56FD4469EB5E}"/>
                </a:ext>
              </a:extLst>
            </p:cNvPr>
            <p:cNvGrpSpPr/>
            <p:nvPr/>
          </p:nvGrpSpPr>
          <p:grpSpPr>
            <a:xfrm>
              <a:off x="5757153" y="898750"/>
              <a:ext cx="947111" cy="1052898"/>
              <a:chOff x="7898030" y="4603793"/>
              <a:chExt cx="947111" cy="1052898"/>
            </a:xfrm>
          </p:grpSpPr>
          <p:pic>
            <p:nvPicPr>
              <p:cNvPr id="59" name="Image 1">
                <a:extLst>
                  <a:ext uri="{FF2B5EF4-FFF2-40B4-BE49-F238E27FC236}">
                    <a16:creationId xmlns:a16="http://schemas.microsoft.com/office/drawing/2014/main" id="{0ED2807C-67CE-496A-9CA1-39CF74E1F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2496" y="4874046"/>
                <a:ext cx="782645" cy="782645"/>
              </a:xfrm>
              <a:prstGeom prst="rect">
                <a:avLst/>
              </a:prstGeom>
            </p:spPr>
          </p:pic>
          <p:pic>
            <p:nvPicPr>
              <p:cNvPr id="60" name="Image 2">
                <a:extLst>
                  <a:ext uri="{FF2B5EF4-FFF2-40B4-BE49-F238E27FC236}">
                    <a16:creationId xmlns:a16="http://schemas.microsoft.com/office/drawing/2014/main" id="{B83A92EC-CA6B-44E1-B326-259C58364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3" t="22625" r="26121" b="30378"/>
              <a:stretch/>
            </p:blipFill>
            <p:spPr>
              <a:xfrm>
                <a:off x="7898030" y="4603793"/>
                <a:ext cx="645209" cy="628377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985AC26-4E2A-4DBB-90A8-0C9F24EABA84}"/>
              </a:ext>
            </a:extLst>
          </p:cNvPr>
          <p:cNvGrpSpPr/>
          <p:nvPr/>
        </p:nvGrpSpPr>
        <p:grpSpPr>
          <a:xfrm>
            <a:off x="5680147" y="3696842"/>
            <a:ext cx="1412387" cy="1047800"/>
            <a:chOff x="6139452" y="3628440"/>
            <a:chExt cx="1412387" cy="1047800"/>
          </a:xfrm>
        </p:grpSpPr>
        <p:sp>
          <p:nvSpPr>
            <p:cNvPr id="45" name="Freccia in giù 44">
              <a:extLst>
                <a:ext uri="{FF2B5EF4-FFF2-40B4-BE49-F238E27FC236}">
                  <a16:creationId xmlns:a16="http://schemas.microsoft.com/office/drawing/2014/main" id="{9BFC89E4-2A65-4EB6-8777-E703C81CD60A}"/>
                </a:ext>
              </a:extLst>
            </p:cNvPr>
            <p:cNvSpPr/>
            <p:nvPr/>
          </p:nvSpPr>
          <p:spPr>
            <a:xfrm>
              <a:off x="6704264" y="3975599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A9BC8D37-B3C2-469C-AA9D-8272027E7805}"/>
                </a:ext>
              </a:extLst>
            </p:cNvPr>
            <p:cNvSpPr txBox="1"/>
            <p:nvPr/>
          </p:nvSpPr>
          <p:spPr>
            <a:xfrm>
              <a:off x="6139452" y="3628440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load</a:t>
              </a:r>
              <a:endParaRPr lang="it-IT" sz="140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649AB11-A213-41A2-B39F-2E80D07A3CF6}"/>
              </a:ext>
            </a:extLst>
          </p:cNvPr>
          <p:cNvGrpSpPr/>
          <p:nvPr/>
        </p:nvGrpSpPr>
        <p:grpSpPr>
          <a:xfrm>
            <a:off x="7289916" y="2859876"/>
            <a:ext cx="1412387" cy="609038"/>
            <a:chOff x="7289916" y="2859876"/>
            <a:chExt cx="1412387" cy="609038"/>
          </a:xfrm>
        </p:grpSpPr>
        <p:sp>
          <p:nvSpPr>
            <p:cNvPr id="41" name="Freccia in giù 40">
              <a:extLst>
                <a:ext uri="{FF2B5EF4-FFF2-40B4-BE49-F238E27FC236}">
                  <a16:creationId xmlns:a16="http://schemas.microsoft.com/office/drawing/2014/main" id="{584BD1DE-246D-444B-8A83-84AB9279F48D}"/>
                </a:ext>
              </a:extLst>
            </p:cNvPr>
            <p:cNvSpPr/>
            <p:nvPr/>
          </p:nvSpPr>
          <p:spPr>
            <a:xfrm rot="16200000">
              <a:off x="7938454" y="2967963"/>
              <a:ext cx="301260" cy="70064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29E7421-F1EB-4879-86B5-1E240F69FA2D}"/>
                </a:ext>
              </a:extLst>
            </p:cNvPr>
            <p:cNvSpPr txBox="1"/>
            <p:nvPr/>
          </p:nvSpPr>
          <p:spPr>
            <a:xfrm>
              <a:off x="7289916" y="2859876"/>
              <a:ext cx="141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load</a:t>
              </a:r>
              <a:endParaRPr lang="it-IT" sz="1400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2F0E426-690F-4AC1-A8E2-E43A2454DA75}"/>
              </a:ext>
            </a:extLst>
          </p:cNvPr>
          <p:cNvGrpSpPr/>
          <p:nvPr/>
        </p:nvGrpSpPr>
        <p:grpSpPr>
          <a:xfrm>
            <a:off x="5235301" y="1125056"/>
            <a:ext cx="4220190" cy="1840874"/>
            <a:chOff x="5235301" y="1125056"/>
            <a:chExt cx="4220190" cy="1840874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D34FC966-30BB-4A85-A9C7-D0D19EDE965D}"/>
                </a:ext>
              </a:extLst>
            </p:cNvPr>
            <p:cNvGrpSpPr/>
            <p:nvPr/>
          </p:nvGrpSpPr>
          <p:grpSpPr>
            <a:xfrm>
              <a:off x="5235301" y="1125056"/>
              <a:ext cx="3588642" cy="1840874"/>
              <a:chOff x="5235301" y="1125056"/>
              <a:chExt cx="3588642" cy="1840874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96C93F70-2FAA-4445-BAFD-C04FE156E06E}"/>
                  </a:ext>
                </a:extLst>
              </p:cNvPr>
              <p:cNvGrpSpPr/>
              <p:nvPr/>
            </p:nvGrpSpPr>
            <p:grpSpPr>
              <a:xfrm>
                <a:off x="5235301" y="1125056"/>
                <a:ext cx="3588642" cy="782645"/>
                <a:chOff x="5288824" y="1452273"/>
                <a:chExt cx="3588642" cy="782645"/>
              </a:xfrm>
            </p:grpSpPr>
            <p:sp>
              <p:nvSpPr>
                <p:cNvPr id="67" name="Rettangolo 66">
                  <a:extLst>
                    <a:ext uri="{FF2B5EF4-FFF2-40B4-BE49-F238E27FC236}">
                      <a16:creationId xmlns:a16="http://schemas.microsoft.com/office/drawing/2014/main" id="{8BCE5004-D0CA-48A3-9F5B-7AC5B4A05370}"/>
                    </a:ext>
                  </a:extLst>
                </p:cNvPr>
                <p:cNvSpPr/>
                <p:nvPr/>
              </p:nvSpPr>
              <p:spPr>
                <a:xfrm>
                  <a:off x="5311956" y="1506278"/>
                  <a:ext cx="3565510" cy="689855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t-IT" b="1" dirty="0">
                      <a:solidFill>
                        <a:schemeClr val="tx2"/>
                      </a:solidFill>
                    </a:rPr>
                    <a:t>               DYNAMIC-SCRIPT-LOADER</a:t>
                  </a:r>
                </a:p>
              </p:txBody>
            </p:sp>
            <p:pic>
              <p:nvPicPr>
                <p:cNvPr id="68" name="Image 1">
                  <a:extLst>
                    <a:ext uri="{FF2B5EF4-FFF2-40B4-BE49-F238E27FC236}">
                      <a16:creationId xmlns:a16="http://schemas.microsoft.com/office/drawing/2014/main" id="{BE97DE82-6567-494C-89C8-4B7E79B44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824" y="1452273"/>
                  <a:ext cx="782645" cy="782645"/>
                </a:xfrm>
                <a:prstGeom prst="rect">
                  <a:avLst/>
                </a:prstGeom>
              </p:spPr>
            </p:pic>
          </p:grpSp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20F011FA-B088-4289-8BB5-EBDFCDC4CB06}"/>
                  </a:ext>
                </a:extLst>
              </p:cNvPr>
              <p:cNvGrpSpPr/>
              <p:nvPr/>
            </p:nvGrpSpPr>
            <p:grpSpPr>
              <a:xfrm>
                <a:off x="6118169" y="1991188"/>
                <a:ext cx="832732" cy="974742"/>
                <a:chOff x="6118169" y="1991188"/>
                <a:chExt cx="832732" cy="974742"/>
              </a:xfrm>
            </p:grpSpPr>
            <p:sp>
              <p:nvSpPr>
                <p:cNvPr id="69" name="Freccia in giù 68">
                  <a:extLst>
                    <a:ext uri="{FF2B5EF4-FFF2-40B4-BE49-F238E27FC236}">
                      <a16:creationId xmlns:a16="http://schemas.microsoft.com/office/drawing/2014/main" id="{594351CF-FCDA-4529-9AFE-B002E009D312}"/>
                    </a:ext>
                  </a:extLst>
                </p:cNvPr>
                <p:cNvSpPr/>
                <p:nvPr/>
              </p:nvSpPr>
              <p:spPr>
                <a:xfrm rot="10800000">
                  <a:off x="6357774" y="1991188"/>
                  <a:ext cx="301260" cy="700641"/>
                </a:xfrm>
                <a:prstGeom prst="down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u="sng" dirty="0"/>
                </a:p>
              </p:txBody>
            </p:sp>
            <p:sp>
              <p:nvSpPr>
                <p:cNvPr id="71" name="CasellaDiTesto 70">
                  <a:extLst>
                    <a:ext uri="{FF2B5EF4-FFF2-40B4-BE49-F238E27FC236}">
                      <a16:creationId xmlns:a16="http://schemas.microsoft.com/office/drawing/2014/main" id="{1FEB59A5-7DD4-49A1-A9CA-359E5DD72B2A}"/>
                    </a:ext>
                  </a:extLst>
                </p:cNvPr>
                <p:cNvSpPr txBox="1"/>
                <p:nvPr/>
              </p:nvSpPr>
              <p:spPr>
                <a:xfrm>
                  <a:off x="6118169" y="2658153"/>
                  <a:ext cx="8327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/>
                    <a:t>use</a:t>
                  </a:r>
                </a:p>
              </p:txBody>
            </p:sp>
          </p:grp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97BE0E1-B8D4-4B4E-9F0E-E04C531FA27C}"/>
                </a:ext>
              </a:extLst>
            </p:cNvPr>
            <p:cNvGrpSpPr/>
            <p:nvPr/>
          </p:nvGrpSpPr>
          <p:grpSpPr>
            <a:xfrm>
              <a:off x="8043104" y="1878186"/>
              <a:ext cx="1412387" cy="802084"/>
              <a:chOff x="8043104" y="1878186"/>
              <a:chExt cx="1412387" cy="802084"/>
            </a:xfrm>
          </p:grpSpPr>
          <p:sp>
            <p:nvSpPr>
              <p:cNvPr id="72" name="Freccia in giù 71">
                <a:extLst>
                  <a:ext uri="{FF2B5EF4-FFF2-40B4-BE49-F238E27FC236}">
                    <a16:creationId xmlns:a16="http://schemas.microsoft.com/office/drawing/2014/main" id="{D0D9E924-6B34-4676-9AE9-D7CDB9D1EB09}"/>
                  </a:ext>
                </a:extLst>
              </p:cNvPr>
              <p:cNvSpPr/>
              <p:nvPr/>
            </p:nvSpPr>
            <p:spPr>
              <a:xfrm>
                <a:off x="8556797" y="2211681"/>
                <a:ext cx="301260" cy="468589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u="sng" dirty="0"/>
              </a:p>
            </p:txBody>
          </p:sp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16F0250A-F1B5-4DF4-8EF0-18435CF2F492}"/>
                  </a:ext>
                </a:extLst>
              </p:cNvPr>
              <p:cNvSpPr txBox="1"/>
              <p:nvPr/>
            </p:nvSpPr>
            <p:spPr>
              <a:xfrm>
                <a:off x="8043104" y="1878186"/>
                <a:ext cx="1412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/>
                  <a:t>load</a:t>
                </a:r>
                <a:endParaRPr lang="it-IT" sz="1400" dirty="0"/>
              </a:p>
            </p:txBody>
          </p:sp>
        </p:grp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D71F4320-6457-4A9C-9CA5-1E8FC87B2998}"/>
              </a:ext>
            </a:extLst>
          </p:cNvPr>
          <p:cNvGrpSpPr/>
          <p:nvPr/>
        </p:nvGrpSpPr>
        <p:grpSpPr>
          <a:xfrm>
            <a:off x="10962223" y="-104320"/>
            <a:ext cx="1135777" cy="310239"/>
            <a:chOff x="10078303" y="1044386"/>
            <a:chExt cx="1135777" cy="310239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1CE449B3-59E2-4AFF-B956-C12694CA4F4D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310239"/>
              <a:chOff x="10419877" y="-1"/>
              <a:chExt cx="966137" cy="462071"/>
            </a:xfrm>
          </p:grpSpPr>
          <p:sp>
            <p:nvSpPr>
              <p:cNvPr id="56" name="Rettangolo 1">
                <a:extLst>
                  <a:ext uri="{FF2B5EF4-FFF2-40B4-BE49-F238E27FC236}">
                    <a16:creationId xmlns:a16="http://schemas.microsoft.com/office/drawing/2014/main" id="{705CD91D-8D97-4C42-9A1A-31E912EA765F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1">
                <a:extLst>
                  <a:ext uri="{FF2B5EF4-FFF2-40B4-BE49-F238E27FC236}">
                    <a16:creationId xmlns:a16="http://schemas.microsoft.com/office/drawing/2014/main" id="{255EE621-1816-4C97-9C18-A628C059CF2C}"/>
                  </a:ext>
                </a:extLst>
              </p:cNvPr>
              <p:cNvSpPr/>
              <p:nvPr/>
            </p:nvSpPr>
            <p:spPr>
              <a:xfrm rot="5400000" flipV="1">
                <a:off x="11002042" y="247737"/>
                <a:ext cx="310745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Rettangolo 1">
                <a:extLst>
                  <a:ext uri="{FF2B5EF4-FFF2-40B4-BE49-F238E27FC236}">
                    <a16:creationId xmlns:a16="http://schemas.microsoft.com/office/drawing/2014/main" id="{DA5F5CA6-3235-4EBB-8E11-FB91D57CE6AA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Rettangolo 1">
                <a:extLst>
                  <a:ext uri="{FF2B5EF4-FFF2-40B4-BE49-F238E27FC236}">
                    <a16:creationId xmlns:a16="http://schemas.microsoft.com/office/drawing/2014/main" id="{2FD6D271-F658-4132-8A0C-9FF917BF8604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Rettangolo 1">
                <a:extLst>
                  <a:ext uri="{FF2B5EF4-FFF2-40B4-BE49-F238E27FC236}">
                    <a16:creationId xmlns:a16="http://schemas.microsoft.com/office/drawing/2014/main" id="{37461B51-3387-4680-B8DE-524F335983C7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Rettangolo 1">
                <a:extLst>
                  <a:ext uri="{FF2B5EF4-FFF2-40B4-BE49-F238E27FC236}">
                    <a16:creationId xmlns:a16="http://schemas.microsoft.com/office/drawing/2014/main" id="{D5384172-AB58-47D5-B6F4-556FC06124E3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5" name="Rettangolo 1">
              <a:extLst>
                <a:ext uri="{FF2B5EF4-FFF2-40B4-BE49-F238E27FC236}">
                  <a16:creationId xmlns:a16="http://schemas.microsoft.com/office/drawing/2014/main" id="{AE6C2743-35C2-4CF4-BEE3-55E6C34A5B26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6494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274540" y="-1194435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SELF LEARNING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6" y="2073688"/>
            <a:ext cx="1675806" cy="2251866"/>
          </a:xfrm>
          <a:prstGeom prst="rect">
            <a:avLst/>
          </a:prstGeom>
        </p:spPr>
      </p:pic>
      <p:grpSp>
        <p:nvGrpSpPr>
          <p:cNvPr id="78" name="Gruppo 77">
            <a:extLst>
              <a:ext uri="{FF2B5EF4-FFF2-40B4-BE49-F238E27FC236}">
                <a16:creationId xmlns:a16="http://schemas.microsoft.com/office/drawing/2014/main" id="{220BB3F2-5E06-4FC6-A977-BB963CFC2674}"/>
              </a:ext>
            </a:extLst>
          </p:cNvPr>
          <p:cNvGrpSpPr/>
          <p:nvPr/>
        </p:nvGrpSpPr>
        <p:grpSpPr>
          <a:xfrm>
            <a:off x="10962223" y="-104320"/>
            <a:ext cx="1135777" cy="310241"/>
            <a:chOff x="10078303" y="1044386"/>
            <a:chExt cx="1135777" cy="310241"/>
          </a:xfrm>
        </p:grpSpPr>
        <p:grpSp>
          <p:nvGrpSpPr>
            <p:cNvPr id="79" name="Gruppo 78">
              <a:extLst>
                <a:ext uri="{FF2B5EF4-FFF2-40B4-BE49-F238E27FC236}">
                  <a16:creationId xmlns:a16="http://schemas.microsoft.com/office/drawing/2014/main" id="{D88991D0-D60C-46B1-B641-1385BBE2C567}"/>
                </a:ext>
              </a:extLst>
            </p:cNvPr>
            <p:cNvGrpSpPr/>
            <p:nvPr/>
          </p:nvGrpSpPr>
          <p:grpSpPr>
            <a:xfrm>
              <a:off x="10078303" y="1044386"/>
              <a:ext cx="966138" cy="310241"/>
              <a:chOff x="10419877" y="-1"/>
              <a:chExt cx="966138" cy="462072"/>
            </a:xfrm>
          </p:grpSpPr>
          <p:sp>
            <p:nvSpPr>
              <p:cNvPr id="81" name="Rettangolo 1">
                <a:extLst>
                  <a:ext uri="{FF2B5EF4-FFF2-40B4-BE49-F238E27FC236}">
                    <a16:creationId xmlns:a16="http://schemas.microsoft.com/office/drawing/2014/main" id="{4B595FD4-CDC8-483B-8C72-0BA0C2CD5C48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1">
                <a:extLst>
                  <a:ext uri="{FF2B5EF4-FFF2-40B4-BE49-F238E27FC236}">
                    <a16:creationId xmlns:a16="http://schemas.microsoft.com/office/drawing/2014/main" id="{FF760151-0AB5-4166-80D7-582B4FC5DE5B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1">
                <a:extLst>
                  <a:ext uri="{FF2B5EF4-FFF2-40B4-BE49-F238E27FC236}">
                    <a16:creationId xmlns:a16="http://schemas.microsoft.com/office/drawing/2014/main" id="{97AEADF8-1309-4A66-84B4-EFAF324862E8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1">
                <a:extLst>
                  <a:ext uri="{FF2B5EF4-FFF2-40B4-BE49-F238E27FC236}">
                    <a16:creationId xmlns:a16="http://schemas.microsoft.com/office/drawing/2014/main" id="{A6324DC6-C0D5-4990-9C89-66BAF8E8317B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1">
                <a:extLst>
                  <a:ext uri="{FF2B5EF4-FFF2-40B4-BE49-F238E27FC236}">
                    <a16:creationId xmlns:a16="http://schemas.microsoft.com/office/drawing/2014/main" id="{9B175D9C-EB58-4D13-A263-73B6F139CE58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1">
                <a:extLst>
                  <a:ext uri="{FF2B5EF4-FFF2-40B4-BE49-F238E27FC236}">
                    <a16:creationId xmlns:a16="http://schemas.microsoft.com/office/drawing/2014/main" id="{2A357925-7DCB-413C-96A6-CB8F0F4194C8}"/>
                  </a:ext>
                </a:extLst>
              </p:cNvPr>
              <p:cNvSpPr/>
              <p:nvPr/>
            </p:nvSpPr>
            <p:spPr>
              <a:xfrm rot="5400000" flipV="1">
                <a:off x="11171684" y="247740"/>
                <a:ext cx="310745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0" name="Rettangolo 1">
              <a:extLst>
                <a:ext uri="{FF2B5EF4-FFF2-40B4-BE49-F238E27FC236}">
                  <a16:creationId xmlns:a16="http://schemas.microsoft.com/office/drawing/2014/main" id="{C6C9A133-9E03-4E0B-BD12-CB41A5CFB72B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26C82C09-6029-4DC4-9319-61E2F0DFA2E6}"/>
              </a:ext>
            </a:extLst>
          </p:cNvPr>
          <p:cNvGrpSpPr/>
          <p:nvPr/>
        </p:nvGrpSpPr>
        <p:grpSpPr>
          <a:xfrm>
            <a:off x="4496205" y="770991"/>
            <a:ext cx="4233014" cy="830031"/>
            <a:chOff x="3920472" y="2683715"/>
            <a:chExt cx="4233014" cy="830031"/>
          </a:xfrm>
        </p:grpSpPr>
        <p:grpSp>
          <p:nvGrpSpPr>
            <p:cNvPr id="14" name="Gruppo 46">
              <a:extLst>
                <a:ext uri="{FF2B5EF4-FFF2-40B4-BE49-F238E27FC236}">
                  <a16:creationId xmlns:a16="http://schemas.microsoft.com/office/drawing/2014/main" id="{2004CC05-ED91-4275-AABB-BF79DEC4CF29}"/>
                </a:ext>
              </a:extLst>
            </p:cNvPr>
            <p:cNvGrpSpPr/>
            <p:nvPr/>
          </p:nvGrpSpPr>
          <p:grpSpPr>
            <a:xfrm>
              <a:off x="3920472" y="2683715"/>
              <a:ext cx="830031" cy="830031"/>
              <a:chOff x="3151574" y="5007006"/>
              <a:chExt cx="818821" cy="818820"/>
            </a:xfrm>
            <a:effectLst/>
          </p:grpSpPr>
          <p:pic>
            <p:nvPicPr>
              <p:cNvPr id="15" name="Immagine 47">
                <a:extLst>
                  <a:ext uri="{FF2B5EF4-FFF2-40B4-BE49-F238E27FC236}">
                    <a16:creationId xmlns:a16="http://schemas.microsoft.com/office/drawing/2014/main" id="{3D49C1BD-1B31-4BE8-89B2-35BB2F76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489" y="5088561"/>
                <a:ext cx="660042" cy="66004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Ovale 48">
                <a:extLst>
                  <a:ext uri="{FF2B5EF4-FFF2-40B4-BE49-F238E27FC236}">
                    <a16:creationId xmlns:a16="http://schemas.microsoft.com/office/drawing/2014/main" id="{E41B5CA6-85AF-47EC-B1A8-1BDD3A877366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818821" cy="818820"/>
              </a:xfrm>
              <a:prstGeom prst="ellipse">
                <a:avLst/>
              </a:prstGeom>
              <a:noFill/>
              <a:ln w="635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91BE585F-1B56-4742-954E-1B6CBF2D22A4}"/>
                </a:ext>
              </a:extLst>
            </p:cNvPr>
            <p:cNvSpPr txBox="1"/>
            <p:nvPr/>
          </p:nvSpPr>
          <p:spPr>
            <a:xfrm>
              <a:off x="5207087" y="2867897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ANGULAR.IO</a:t>
              </a: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24F09F9E-4558-4023-A50D-8341BF0957CD}"/>
              </a:ext>
            </a:extLst>
          </p:cNvPr>
          <p:cNvGrpSpPr/>
          <p:nvPr/>
        </p:nvGrpSpPr>
        <p:grpSpPr>
          <a:xfrm>
            <a:off x="4496205" y="1836315"/>
            <a:ext cx="4523367" cy="830031"/>
            <a:chOff x="3920472" y="2683715"/>
            <a:chExt cx="4523367" cy="830031"/>
          </a:xfrm>
        </p:grpSpPr>
        <p:grpSp>
          <p:nvGrpSpPr>
            <p:cNvPr id="39" name="Gruppo 46">
              <a:extLst>
                <a:ext uri="{FF2B5EF4-FFF2-40B4-BE49-F238E27FC236}">
                  <a16:creationId xmlns:a16="http://schemas.microsoft.com/office/drawing/2014/main" id="{59BF6A37-1C3D-4CB7-9C83-30539A126C38}"/>
                </a:ext>
              </a:extLst>
            </p:cNvPr>
            <p:cNvGrpSpPr/>
            <p:nvPr/>
          </p:nvGrpSpPr>
          <p:grpSpPr>
            <a:xfrm>
              <a:off x="3920472" y="2683715"/>
              <a:ext cx="830031" cy="830031"/>
              <a:chOff x="3151574" y="5007006"/>
              <a:chExt cx="818821" cy="818820"/>
            </a:xfrm>
            <a:effectLst/>
          </p:grpSpPr>
          <p:pic>
            <p:nvPicPr>
              <p:cNvPr id="41" name="Immagine 47">
                <a:extLst>
                  <a:ext uri="{FF2B5EF4-FFF2-40B4-BE49-F238E27FC236}">
                    <a16:creationId xmlns:a16="http://schemas.microsoft.com/office/drawing/2014/main" id="{010163E1-2AA3-4382-8D93-CD37C9C9F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3352" y="5088561"/>
                <a:ext cx="660042" cy="66004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2" name="Ovale 48">
                <a:extLst>
                  <a:ext uri="{FF2B5EF4-FFF2-40B4-BE49-F238E27FC236}">
                    <a16:creationId xmlns:a16="http://schemas.microsoft.com/office/drawing/2014/main" id="{D065897C-E3B4-4DD8-A7D3-A1CFE775A817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818821" cy="818820"/>
              </a:xfrm>
              <a:prstGeom prst="ellipse">
                <a:avLst/>
              </a:prstGeom>
              <a:noFill/>
              <a:ln w="635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0" name="TextBox 82">
              <a:extLst>
                <a:ext uri="{FF2B5EF4-FFF2-40B4-BE49-F238E27FC236}">
                  <a16:creationId xmlns:a16="http://schemas.microsoft.com/office/drawing/2014/main" id="{624F94B5-B76E-40BE-9C32-BFFEA2847717}"/>
                </a:ext>
              </a:extLst>
            </p:cNvPr>
            <p:cNvSpPr txBox="1"/>
            <p:nvPr/>
          </p:nvSpPr>
          <p:spPr>
            <a:xfrm>
              <a:off x="5207087" y="2867897"/>
              <a:ext cx="323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TUTORIALSPOINT.COM</a:t>
              </a: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D51AE8B3-1FD1-4041-844B-BC7AC161AC66}"/>
              </a:ext>
            </a:extLst>
          </p:cNvPr>
          <p:cNvGrpSpPr/>
          <p:nvPr/>
        </p:nvGrpSpPr>
        <p:grpSpPr>
          <a:xfrm>
            <a:off x="4421016" y="2826587"/>
            <a:ext cx="4598556" cy="999626"/>
            <a:chOff x="3845283" y="2618441"/>
            <a:chExt cx="4598556" cy="999626"/>
          </a:xfrm>
        </p:grpSpPr>
        <p:grpSp>
          <p:nvGrpSpPr>
            <p:cNvPr id="44" name="Gruppo 46">
              <a:extLst>
                <a:ext uri="{FF2B5EF4-FFF2-40B4-BE49-F238E27FC236}">
                  <a16:creationId xmlns:a16="http://schemas.microsoft.com/office/drawing/2014/main" id="{114EEC5C-12C3-4B7D-8210-FA7A86C9941F}"/>
                </a:ext>
              </a:extLst>
            </p:cNvPr>
            <p:cNvGrpSpPr/>
            <p:nvPr/>
          </p:nvGrpSpPr>
          <p:grpSpPr>
            <a:xfrm>
              <a:off x="3845283" y="2618441"/>
              <a:ext cx="999626" cy="999626"/>
              <a:chOff x="3077402" y="4942612"/>
              <a:chExt cx="986126" cy="986124"/>
            </a:xfrm>
            <a:effectLst/>
          </p:grpSpPr>
          <p:pic>
            <p:nvPicPr>
              <p:cNvPr id="46" name="Immagine 47">
                <a:extLst>
                  <a:ext uri="{FF2B5EF4-FFF2-40B4-BE49-F238E27FC236}">
                    <a16:creationId xmlns:a16="http://schemas.microsoft.com/office/drawing/2014/main" id="{09A006C5-778B-415D-B665-71B88D9C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402" y="4942612"/>
                <a:ext cx="986126" cy="98612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" name="Ovale 48">
                <a:extLst>
                  <a:ext uri="{FF2B5EF4-FFF2-40B4-BE49-F238E27FC236}">
                    <a16:creationId xmlns:a16="http://schemas.microsoft.com/office/drawing/2014/main" id="{29C08D12-A3F7-4BCE-9766-6980EBFF7FDB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818821" cy="818820"/>
              </a:xfrm>
              <a:prstGeom prst="ellipse">
                <a:avLst/>
              </a:prstGeom>
              <a:noFill/>
              <a:ln w="635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" name="TextBox 82">
              <a:extLst>
                <a:ext uri="{FF2B5EF4-FFF2-40B4-BE49-F238E27FC236}">
                  <a16:creationId xmlns:a16="http://schemas.microsoft.com/office/drawing/2014/main" id="{B4C3D578-9DF7-435B-B6F3-489C4A805235}"/>
                </a:ext>
              </a:extLst>
            </p:cNvPr>
            <p:cNvSpPr txBox="1"/>
            <p:nvPr/>
          </p:nvSpPr>
          <p:spPr>
            <a:xfrm>
              <a:off x="5207087" y="2867897"/>
              <a:ext cx="323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HIGHCHARTS.COM</a:t>
              </a: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234DDE8E-FA29-469B-A002-6C8B3EB294DE}"/>
              </a:ext>
            </a:extLst>
          </p:cNvPr>
          <p:cNvGrpSpPr/>
          <p:nvPr/>
        </p:nvGrpSpPr>
        <p:grpSpPr>
          <a:xfrm>
            <a:off x="4489310" y="3991988"/>
            <a:ext cx="4523367" cy="830031"/>
            <a:chOff x="3920472" y="2683715"/>
            <a:chExt cx="4523367" cy="830031"/>
          </a:xfrm>
        </p:grpSpPr>
        <p:grpSp>
          <p:nvGrpSpPr>
            <p:cNvPr id="49" name="Gruppo 46">
              <a:extLst>
                <a:ext uri="{FF2B5EF4-FFF2-40B4-BE49-F238E27FC236}">
                  <a16:creationId xmlns:a16="http://schemas.microsoft.com/office/drawing/2014/main" id="{DED97484-B8D4-495D-AEEB-26912CA50884}"/>
                </a:ext>
              </a:extLst>
            </p:cNvPr>
            <p:cNvGrpSpPr/>
            <p:nvPr/>
          </p:nvGrpSpPr>
          <p:grpSpPr>
            <a:xfrm>
              <a:off x="3920472" y="2683715"/>
              <a:ext cx="830031" cy="830031"/>
              <a:chOff x="3151574" y="5007006"/>
              <a:chExt cx="818821" cy="818820"/>
            </a:xfrm>
            <a:effectLst/>
          </p:grpSpPr>
          <p:pic>
            <p:nvPicPr>
              <p:cNvPr id="51" name="Immagine 47">
                <a:extLst>
                  <a:ext uri="{FF2B5EF4-FFF2-40B4-BE49-F238E27FC236}">
                    <a16:creationId xmlns:a16="http://schemas.microsoft.com/office/drawing/2014/main" id="{BFE29379-821F-4918-80DC-FF3E0509E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7747" y="5063704"/>
                <a:ext cx="705418" cy="70541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Ovale 48">
                <a:extLst>
                  <a:ext uri="{FF2B5EF4-FFF2-40B4-BE49-F238E27FC236}">
                    <a16:creationId xmlns:a16="http://schemas.microsoft.com/office/drawing/2014/main" id="{26E573AD-9BC2-4E7D-A5EF-FD1B48A3D31E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818821" cy="818820"/>
              </a:xfrm>
              <a:prstGeom prst="ellipse">
                <a:avLst/>
              </a:prstGeom>
              <a:noFill/>
              <a:ln w="635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0" name="TextBox 82">
              <a:extLst>
                <a:ext uri="{FF2B5EF4-FFF2-40B4-BE49-F238E27FC236}">
                  <a16:creationId xmlns:a16="http://schemas.microsoft.com/office/drawing/2014/main" id="{DC7F153F-09A5-4A23-A9D4-FAC29FF21E37}"/>
                </a:ext>
              </a:extLst>
            </p:cNvPr>
            <p:cNvSpPr txBox="1"/>
            <p:nvPr/>
          </p:nvSpPr>
          <p:spPr>
            <a:xfrm>
              <a:off x="5207087" y="2867897"/>
              <a:ext cx="323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SCOTCH.IO</a:t>
              </a: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45BD91BD-A5DB-4F26-8DB6-48CD0CE33BFE}"/>
              </a:ext>
            </a:extLst>
          </p:cNvPr>
          <p:cNvGrpSpPr/>
          <p:nvPr/>
        </p:nvGrpSpPr>
        <p:grpSpPr>
          <a:xfrm>
            <a:off x="4496205" y="5057458"/>
            <a:ext cx="4523367" cy="830031"/>
            <a:chOff x="3920472" y="2683715"/>
            <a:chExt cx="4523367" cy="830031"/>
          </a:xfrm>
        </p:grpSpPr>
        <p:grpSp>
          <p:nvGrpSpPr>
            <p:cNvPr id="54" name="Gruppo 46">
              <a:extLst>
                <a:ext uri="{FF2B5EF4-FFF2-40B4-BE49-F238E27FC236}">
                  <a16:creationId xmlns:a16="http://schemas.microsoft.com/office/drawing/2014/main" id="{CBE4B60A-13F1-41B2-BEED-36E9BF6EAEA9}"/>
                </a:ext>
              </a:extLst>
            </p:cNvPr>
            <p:cNvGrpSpPr/>
            <p:nvPr/>
          </p:nvGrpSpPr>
          <p:grpSpPr>
            <a:xfrm>
              <a:off x="3920472" y="2683715"/>
              <a:ext cx="830031" cy="830031"/>
              <a:chOff x="3151574" y="5007006"/>
              <a:chExt cx="818821" cy="818820"/>
            </a:xfrm>
            <a:effectLst/>
          </p:grpSpPr>
          <p:pic>
            <p:nvPicPr>
              <p:cNvPr id="56" name="Immagine 47">
                <a:extLst>
                  <a:ext uri="{FF2B5EF4-FFF2-40B4-BE49-F238E27FC236}">
                    <a16:creationId xmlns:a16="http://schemas.microsoft.com/office/drawing/2014/main" id="{35910F17-15B1-4B6A-97C8-607D35A8D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3660" y="5139463"/>
                <a:ext cx="448398" cy="58042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7" name="Ovale 48">
                <a:extLst>
                  <a:ext uri="{FF2B5EF4-FFF2-40B4-BE49-F238E27FC236}">
                    <a16:creationId xmlns:a16="http://schemas.microsoft.com/office/drawing/2014/main" id="{B7722E00-434B-427C-8172-9E9B3D086EB7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818821" cy="818820"/>
              </a:xfrm>
              <a:prstGeom prst="ellipse">
                <a:avLst/>
              </a:prstGeom>
              <a:noFill/>
              <a:ln w="635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5" name="TextBox 82">
              <a:extLst>
                <a:ext uri="{FF2B5EF4-FFF2-40B4-BE49-F238E27FC236}">
                  <a16:creationId xmlns:a16="http://schemas.microsoft.com/office/drawing/2014/main" id="{267B1BD0-7881-4B8D-B3D1-A001AF0C081D}"/>
                </a:ext>
              </a:extLst>
            </p:cNvPr>
            <p:cNvSpPr txBox="1"/>
            <p:nvPr/>
          </p:nvSpPr>
          <p:spPr>
            <a:xfrm>
              <a:off x="5207087" y="2867897"/>
              <a:ext cx="323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STACKOVERFLOW.COM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87540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tangolo 1">
            <a:extLst>
              <a:ext uri="{FF2B5EF4-FFF2-40B4-BE49-F238E27FC236}">
                <a16:creationId xmlns:a16="http://schemas.microsoft.com/office/drawing/2014/main" id="{12764F1F-0C8A-467D-B815-01EAA58768FC}"/>
              </a:ext>
            </a:extLst>
          </p:cNvPr>
          <p:cNvSpPr/>
          <p:nvPr/>
        </p:nvSpPr>
        <p:spPr>
          <a:xfrm rot="5400000" flipV="1">
            <a:off x="4134378" y="-1199620"/>
            <a:ext cx="6858004" cy="925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4317275" y="4942129"/>
            <a:ext cx="527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" y="1863979"/>
            <a:ext cx="2876550" cy="2876550"/>
          </a:xfrm>
          <a:prstGeom prst="rect">
            <a:avLst/>
          </a:prstGeom>
        </p:spPr>
      </p:pic>
      <p:sp>
        <p:nvSpPr>
          <p:cNvPr id="40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35826" y="914360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6F1FC06-5D6D-4D32-90F1-681C201056E2}"/>
              </a:ext>
            </a:extLst>
          </p:cNvPr>
          <p:cNvGrpSpPr/>
          <p:nvPr/>
        </p:nvGrpSpPr>
        <p:grpSpPr>
          <a:xfrm>
            <a:off x="4563584" y="822028"/>
            <a:ext cx="588480" cy="646331"/>
            <a:chOff x="8919093" y="4213458"/>
            <a:chExt cx="588480" cy="646331"/>
          </a:xfrm>
        </p:grpSpPr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F98DBB9-A335-4CEB-8019-5BA2B18AF53E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6644221D-0A27-499B-9CD9-0C26568AB575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6260BC57-2F3E-42C6-9367-6C6BCB6617B9}"/>
              </a:ext>
            </a:extLst>
          </p:cNvPr>
          <p:cNvGrpSpPr/>
          <p:nvPr/>
        </p:nvGrpSpPr>
        <p:grpSpPr>
          <a:xfrm>
            <a:off x="4563584" y="1617249"/>
            <a:ext cx="588480" cy="646331"/>
            <a:chOff x="8919093" y="4213458"/>
            <a:chExt cx="588480" cy="646331"/>
          </a:xfrm>
        </p:grpSpPr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0A7C3A4C-9267-4093-9A36-49D415AD8BDC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0311DBC2-DB4F-4A23-8B33-4E8EAE5722B4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F301BC4-BE4B-425F-94F5-B8A4F7108AE1}"/>
              </a:ext>
            </a:extLst>
          </p:cNvPr>
          <p:cNvGrpSpPr/>
          <p:nvPr/>
        </p:nvGrpSpPr>
        <p:grpSpPr>
          <a:xfrm>
            <a:off x="4563583" y="2412470"/>
            <a:ext cx="588480" cy="646331"/>
            <a:chOff x="8919093" y="4213458"/>
            <a:chExt cx="588480" cy="646331"/>
          </a:xfrm>
        </p:grpSpPr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BEF63B89-C0FB-497B-83CA-70AE16AF4EB1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AB200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34A45448-A03B-4170-9551-1F928E1E7B4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D50FFF-1D11-40BF-A850-B3488E71ABF7}"/>
              </a:ext>
            </a:extLst>
          </p:cNvPr>
          <p:cNvGrpSpPr/>
          <p:nvPr/>
        </p:nvGrpSpPr>
        <p:grpSpPr>
          <a:xfrm>
            <a:off x="4563582" y="3220408"/>
            <a:ext cx="588480" cy="646331"/>
            <a:chOff x="8919093" y="4213458"/>
            <a:chExt cx="588480" cy="646331"/>
          </a:xfrm>
        </p:grpSpPr>
        <p:sp>
          <p:nvSpPr>
            <p:cNvPr id="65" name="Oval 14">
              <a:extLst>
                <a:ext uri="{FF2B5EF4-FFF2-40B4-BE49-F238E27FC236}">
                  <a16:creationId xmlns:a16="http://schemas.microsoft.com/office/drawing/2014/main" id="{6F57DFD1-BA89-4380-836B-D102FDD30C19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874DC3D8-9C9D-4944-AF02-5FE47C22F06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F2F41DF0-8CF6-4669-8DFB-ADE21659AB00}"/>
              </a:ext>
            </a:extLst>
          </p:cNvPr>
          <p:cNvGrpSpPr/>
          <p:nvPr/>
        </p:nvGrpSpPr>
        <p:grpSpPr>
          <a:xfrm>
            <a:off x="4546791" y="3999190"/>
            <a:ext cx="588480" cy="646331"/>
            <a:chOff x="8919093" y="4213458"/>
            <a:chExt cx="588480" cy="646331"/>
          </a:xfrm>
        </p:grpSpPr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426CC571-6D77-430D-A423-4AE5608E1094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3DB03D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8DA9D919-662D-4976-BC05-5F143B288621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5E96611-2BB6-4754-831D-C5153D17CF42}"/>
              </a:ext>
            </a:extLst>
          </p:cNvPr>
          <p:cNvGrpSpPr/>
          <p:nvPr/>
        </p:nvGrpSpPr>
        <p:grpSpPr>
          <a:xfrm>
            <a:off x="4533545" y="4806897"/>
            <a:ext cx="588480" cy="646331"/>
            <a:chOff x="8919093" y="4213458"/>
            <a:chExt cx="588480" cy="646331"/>
          </a:xfrm>
        </p:grpSpPr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DA9FDBEB-B568-43BF-A6ED-B7A90600F47B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7A836A3E-A45A-4098-B16F-7018D4F1168C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sp>
        <p:nvSpPr>
          <p:cNvPr id="30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08645" y="1714252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TECHNOLOGIES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08645" y="2528298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PROJECT STRUCTURE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08645" y="3309264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DATA DISPLAY</a:t>
            </a:r>
          </a:p>
        </p:txBody>
      </p:sp>
      <p:sp>
        <p:nvSpPr>
          <p:cNvPr id="3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08645" y="4121476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PROBLEMS</a:t>
            </a:r>
          </a:p>
        </p:txBody>
      </p:sp>
      <p:sp>
        <p:nvSpPr>
          <p:cNvPr id="3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608645" y="4921368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SELF LEARNING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512B879-6BFA-4F8A-9005-B56C8E1718EC}"/>
              </a:ext>
            </a:extLst>
          </p:cNvPr>
          <p:cNvGrpSpPr/>
          <p:nvPr/>
        </p:nvGrpSpPr>
        <p:grpSpPr>
          <a:xfrm>
            <a:off x="10962223" y="-104320"/>
            <a:ext cx="1135777" cy="208639"/>
            <a:chOff x="10078303" y="1044386"/>
            <a:chExt cx="1135777" cy="208639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32BE380-0390-4755-8850-375EC8903E34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08639"/>
              <a:chOff x="10419877" y="-1"/>
              <a:chExt cx="966137" cy="310746"/>
            </a:xfrm>
          </p:grpSpPr>
          <p:sp>
            <p:nvSpPr>
              <p:cNvPr id="32" name="Rettangolo 1">
                <a:extLst>
                  <a:ext uri="{FF2B5EF4-FFF2-40B4-BE49-F238E27FC236}">
                    <a16:creationId xmlns:a16="http://schemas.microsoft.com/office/drawing/2014/main" id="{5FD630E2-3E03-4A4C-8A63-40B09E704819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A7BACDCB-0EAB-4181-8B32-D61CCFE042C4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695A83E4-BBF7-4145-BD40-73F917EBBB77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E74E5705-5B4B-4BF1-9D5E-D0E73AFA0228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0E52BA1C-9EB7-43C0-9546-20AB185AD3CA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2C25185A-C877-4BE3-935C-6A26ACBF1645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9" name="Rettangolo 1">
              <a:extLst>
                <a:ext uri="{FF2B5EF4-FFF2-40B4-BE49-F238E27FC236}">
                  <a16:creationId xmlns:a16="http://schemas.microsoft.com/office/drawing/2014/main" id="{E8760A7E-FAAC-4DD0-B9B7-2BE032C0A54B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4E4A1644-E611-4313-BDF6-AC0DC592EF24}"/>
              </a:ext>
            </a:extLst>
          </p:cNvPr>
          <p:cNvGrpSpPr/>
          <p:nvPr/>
        </p:nvGrpSpPr>
        <p:grpSpPr>
          <a:xfrm>
            <a:off x="4528542" y="5582671"/>
            <a:ext cx="588480" cy="646331"/>
            <a:chOff x="8919093" y="4213458"/>
            <a:chExt cx="588480" cy="646331"/>
          </a:xfrm>
        </p:grpSpPr>
        <p:sp>
          <p:nvSpPr>
            <p:cNvPr id="44" name="Oval 14">
              <a:extLst>
                <a:ext uri="{FF2B5EF4-FFF2-40B4-BE49-F238E27FC236}">
                  <a16:creationId xmlns:a16="http://schemas.microsoft.com/office/drawing/2014/main" id="{98924D4D-F715-434C-8AA7-34A7E5121686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39532DBC-3632-4822-99E4-92FD0F2A7741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7</a:t>
              </a:r>
            </a:p>
          </p:txBody>
        </p:sp>
      </p:grpSp>
      <p:sp>
        <p:nvSpPr>
          <p:cNvPr id="46" name="TextBox 82">
            <a:extLst>
              <a:ext uri="{FF2B5EF4-FFF2-40B4-BE49-F238E27FC236}">
                <a16:creationId xmlns:a16="http://schemas.microsoft.com/office/drawing/2014/main" id="{B1C50F34-1E6C-40CC-B8D2-BF7A71697C2A}"/>
              </a:ext>
            </a:extLst>
          </p:cNvPr>
          <p:cNvSpPr txBox="1"/>
          <p:nvPr/>
        </p:nvSpPr>
        <p:spPr>
          <a:xfrm>
            <a:off x="5603642" y="5697142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0616514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325554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SELF LEARNING</a:t>
            </a: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6" y="2073688"/>
            <a:ext cx="1675806" cy="2251866"/>
          </a:xfrm>
          <a:prstGeom prst="rect">
            <a:avLst/>
          </a:prstGeom>
        </p:spPr>
      </p:pic>
      <p:grpSp>
        <p:nvGrpSpPr>
          <p:cNvPr id="78" name="Gruppo 77">
            <a:extLst>
              <a:ext uri="{FF2B5EF4-FFF2-40B4-BE49-F238E27FC236}">
                <a16:creationId xmlns:a16="http://schemas.microsoft.com/office/drawing/2014/main" id="{220BB3F2-5E06-4FC6-A977-BB963CFC2674}"/>
              </a:ext>
            </a:extLst>
          </p:cNvPr>
          <p:cNvGrpSpPr/>
          <p:nvPr/>
        </p:nvGrpSpPr>
        <p:grpSpPr>
          <a:xfrm>
            <a:off x="10962223" y="-104320"/>
            <a:ext cx="1135777" cy="310241"/>
            <a:chOff x="10078303" y="1044386"/>
            <a:chExt cx="1135777" cy="310241"/>
          </a:xfrm>
        </p:grpSpPr>
        <p:grpSp>
          <p:nvGrpSpPr>
            <p:cNvPr id="79" name="Gruppo 78">
              <a:extLst>
                <a:ext uri="{FF2B5EF4-FFF2-40B4-BE49-F238E27FC236}">
                  <a16:creationId xmlns:a16="http://schemas.microsoft.com/office/drawing/2014/main" id="{D88991D0-D60C-46B1-B641-1385BBE2C567}"/>
                </a:ext>
              </a:extLst>
            </p:cNvPr>
            <p:cNvGrpSpPr/>
            <p:nvPr/>
          </p:nvGrpSpPr>
          <p:grpSpPr>
            <a:xfrm>
              <a:off x="10078303" y="1044386"/>
              <a:ext cx="966138" cy="310241"/>
              <a:chOff x="10419877" y="-1"/>
              <a:chExt cx="966138" cy="462072"/>
            </a:xfrm>
          </p:grpSpPr>
          <p:sp>
            <p:nvSpPr>
              <p:cNvPr id="81" name="Rettangolo 1">
                <a:extLst>
                  <a:ext uri="{FF2B5EF4-FFF2-40B4-BE49-F238E27FC236}">
                    <a16:creationId xmlns:a16="http://schemas.microsoft.com/office/drawing/2014/main" id="{4B595FD4-CDC8-483B-8C72-0BA0C2CD5C48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1">
                <a:extLst>
                  <a:ext uri="{FF2B5EF4-FFF2-40B4-BE49-F238E27FC236}">
                    <a16:creationId xmlns:a16="http://schemas.microsoft.com/office/drawing/2014/main" id="{FF760151-0AB5-4166-80D7-582B4FC5DE5B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3" name="Rettangolo 1">
                <a:extLst>
                  <a:ext uri="{FF2B5EF4-FFF2-40B4-BE49-F238E27FC236}">
                    <a16:creationId xmlns:a16="http://schemas.microsoft.com/office/drawing/2014/main" id="{97AEADF8-1309-4A66-84B4-EFAF324862E8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Rettangolo 1">
                <a:extLst>
                  <a:ext uri="{FF2B5EF4-FFF2-40B4-BE49-F238E27FC236}">
                    <a16:creationId xmlns:a16="http://schemas.microsoft.com/office/drawing/2014/main" id="{A6324DC6-C0D5-4990-9C89-66BAF8E8317B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Rettangolo 1">
                <a:extLst>
                  <a:ext uri="{FF2B5EF4-FFF2-40B4-BE49-F238E27FC236}">
                    <a16:creationId xmlns:a16="http://schemas.microsoft.com/office/drawing/2014/main" id="{9B175D9C-EB58-4D13-A263-73B6F139CE58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Rettangolo 1">
                <a:extLst>
                  <a:ext uri="{FF2B5EF4-FFF2-40B4-BE49-F238E27FC236}">
                    <a16:creationId xmlns:a16="http://schemas.microsoft.com/office/drawing/2014/main" id="{2A357925-7DCB-413C-96A6-CB8F0F4194C8}"/>
                  </a:ext>
                </a:extLst>
              </p:cNvPr>
              <p:cNvSpPr/>
              <p:nvPr/>
            </p:nvSpPr>
            <p:spPr>
              <a:xfrm rot="5400000" flipV="1">
                <a:off x="11171684" y="247740"/>
                <a:ext cx="310745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0" name="Rettangolo 1">
              <a:extLst>
                <a:ext uri="{FF2B5EF4-FFF2-40B4-BE49-F238E27FC236}">
                  <a16:creationId xmlns:a16="http://schemas.microsoft.com/office/drawing/2014/main" id="{C6C9A133-9E03-4E0B-BD12-CB41A5CFB72B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46">
            <a:extLst>
              <a:ext uri="{FF2B5EF4-FFF2-40B4-BE49-F238E27FC236}">
                <a16:creationId xmlns:a16="http://schemas.microsoft.com/office/drawing/2014/main" id="{02BCBC51-3D2C-4FA3-9EF2-B6F4201BF595}"/>
              </a:ext>
            </a:extLst>
          </p:cNvPr>
          <p:cNvGrpSpPr/>
          <p:nvPr/>
        </p:nvGrpSpPr>
        <p:grpSpPr>
          <a:xfrm>
            <a:off x="5103558" y="468489"/>
            <a:ext cx="1195644" cy="1195644"/>
            <a:chOff x="3151574" y="5007006"/>
            <a:chExt cx="1179495" cy="1179495"/>
          </a:xfrm>
          <a:effectLst/>
        </p:grpSpPr>
        <p:pic>
          <p:nvPicPr>
            <p:cNvPr id="21" name="Immagine 47">
              <a:extLst>
                <a:ext uri="{FF2B5EF4-FFF2-40B4-BE49-F238E27FC236}">
                  <a16:creationId xmlns:a16="http://schemas.microsoft.com/office/drawing/2014/main" id="{B6FB2587-3C1F-45B9-A8B4-C3D0D2529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294" y="5185927"/>
              <a:ext cx="747041" cy="7470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Ovale 48">
              <a:extLst>
                <a:ext uri="{FF2B5EF4-FFF2-40B4-BE49-F238E27FC236}">
                  <a16:creationId xmlns:a16="http://schemas.microsoft.com/office/drawing/2014/main" id="{0AE66C8F-5E5E-4C74-9466-A4256510BF1B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extBox 82">
            <a:extLst>
              <a:ext uri="{FF2B5EF4-FFF2-40B4-BE49-F238E27FC236}">
                <a16:creationId xmlns:a16="http://schemas.microsoft.com/office/drawing/2014/main" id="{782373B1-C62A-4392-A24F-4571295C077A}"/>
              </a:ext>
            </a:extLst>
          </p:cNvPr>
          <p:cNvSpPr txBox="1"/>
          <p:nvPr/>
        </p:nvSpPr>
        <p:spPr>
          <a:xfrm>
            <a:off x="6511793" y="79766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SANDBOX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2C6F1C6-46ED-4703-AFB7-1172DDC74F0A}"/>
              </a:ext>
            </a:extLst>
          </p:cNvPr>
          <p:cNvCxnSpPr>
            <a:cxnSpLocks/>
          </p:cNvCxnSpPr>
          <p:nvPr/>
        </p:nvCxnSpPr>
        <p:spPr>
          <a:xfrm>
            <a:off x="5701380" y="1644503"/>
            <a:ext cx="0" cy="61461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82">
            <a:extLst>
              <a:ext uri="{FF2B5EF4-FFF2-40B4-BE49-F238E27FC236}">
                <a16:creationId xmlns:a16="http://schemas.microsoft.com/office/drawing/2014/main" id="{F9F1E16E-7186-44C5-927A-41ECEF456170}"/>
              </a:ext>
            </a:extLst>
          </p:cNvPr>
          <p:cNvSpPr txBox="1"/>
          <p:nvPr/>
        </p:nvSpPr>
        <p:spPr>
          <a:xfrm>
            <a:off x="6096880" y="2096243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PAGES CREATE</a:t>
            </a:r>
          </a:p>
        </p:txBody>
      </p:sp>
      <p:sp>
        <p:nvSpPr>
          <p:cNvPr id="99" name="TextBox 82">
            <a:extLst>
              <a:ext uri="{FF2B5EF4-FFF2-40B4-BE49-F238E27FC236}">
                <a16:creationId xmlns:a16="http://schemas.microsoft.com/office/drawing/2014/main" id="{577A7968-8D25-495D-B163-ECFCF90367D8}"/>
              </a:ext>
            </a:extLst>
          </p:cNvPr>
          <p:cNvSpPr txBox="1"/>
          <p:nvPr/>
        </p:nvSpPr>
        <p:spPr>
          <a:xfrm>
            <a:off x="6073418" y="2777162"/>
            <a:ext cx="346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ROUTES E CONTROLLERS</a:t>
            </a:r>
          </a:p>
        </p:txBody>
      </p:sp>
      <p:sp>
        <p:nvSpPr>
          <p:cNvPr id="101" name="TextBox 82">
            <a:extLst>
              <a:ext uri="{FF2B5EF4-FFF2-40B4-BE49-F238E27FC236}">
                <a16:creationId xmlns:a16="http://schemas.microsoft.com/office/drawing/2014/main" id="{8C455A24-54F2-4A03-83B5-9C4E622DA937}"/>
              </a:ext>
            </a:extLst>
          </p:cNvPr>
          <p:cNvSpPr txBox="1"/>
          <p:nvPr/>
        </p:nvSpPr>
        <p:spPr>
          <a:xfrm>
            <a:off x="6050840" y="3466166"/>
            <a:ext cx="363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INSTALL / USE  MODULES</a:t>
            </a:r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2B5C65C2-A3C9-41DA-9BBA-D8E86C88663C}"/>
              </a:ext>
            </a:extLst>
          </p:cNvPr>
          <p:cNvCxnSpPr>
            <a:cxnSpLocks/>
          </p:cNvCxnSpPr>
          <p:nvPr/>
        </p:nvCxnSpPr>
        <p:spPr>
          <a:xfrm>
            <a:off x="5701380" y="2298201"/>
            <a:ext cx="0" cy="7097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D411E3BB-D59B-455E-986F-F23B219DE026}"/>
              </a:ext>
            </a:extLst>
          </p:cNvPr>
          <p:cNvCxnSpPr>
            <a:cxnSpLocks/>
          </p:cNvCxnSpPr>
          <p:nvPr/>
        </p:nvCxnSpPr>
        <p:spPr>
          <a:xfrm>
            <a:off x="5697393" y="3009756"/>
            <a:ext cx="0" cy="68724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9">
            <a:extLst>
              <a:ext uri="{FF2B5EF4-FFF2-40B4-BE49-F238E27FC236}">
                <a16:creationId xmlns:a16="http://schemas.microsoft.com/office/drawing/2014/main" id="{E2020F9D-7309-445C-8C07-23AEA7B8E26F}"/>
              </a:ext>
            </a:extLst>
          </p:cNvPr>
          <p:cNvSpPr/>
          <p:nvPr/>
        </p:nvSpPr>
        <p:spPr>
          <a:xfrm>
            <a:off x="5599101" y="2213958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9">
            <a:extLst>
              <a:ext uri="{FF2B5EF4-FFF2-40B4-BE49-F238E27FC236}">
                <a16:creationId xmlns:a16="http://schemas.microsoft.com/office/drawing/2014/main" id="{18319F80-9720-4C8A-89D2-DFADDE693EC2}"/>
              </a:ext>
            </a:extLst>
          </p:cNvPr>
          <p:cNvSpPr/>
          <p:nvPr/>
        </p:nvSpPr>
        <p:spPr>
          <a:xfrm>
            <a:off x="5599101" y="2912744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DA54A8BD-CB9C-4D0E-8AC5-B326888AA1EE}"/>
              </a:ext>
            </a:extLst>
          </p:cNvPr>
          <p:cNvCxnSpPr>
            <a:cxnSpLocks/>
          </p:cNvCxnSpPr>
          <p:nvPr/>
        </p:nvCxnSpPr>
        <p:spPr>
          <a:xfrm>
            <a:off x="5689198" y="4479580"/>
            <a:ext cx="0" cy="91807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82">
            <a:extLst>
              <a:ext uri="{FF2B5EF4-FFF2-40B4-BE49-F238E27FC236}">
                <a16:creationId xmlns:a16="http://schemas.microsoft.com/office/drawing/2014/main" id="{15481C02-BD7B-4F03-A2BE-567B63725022}"/>
              </a:ext>
            </a:extLst>
          </p:cNvPr>
          <p:cNvSpPr txBox="1"/>
          <p:nvPr/>
        </p:nvSpPr>
        <p:spPr>
          <a:xfrm>
            <a:off x="6439978" y="5784033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LEONARDO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178060F5-4ED2-449A-93C2-C8F2C71C45A4}"/>
              </a:ext>
            </a:extLst>
          </p:cNvPr>
          <p:cNvGrpSpPr/>
          <p:nvPr/>
        </p:nvGrpSpPr>
        <p:grpSpPr>
          <a:xfrm>
            <a:off x="5069869" y="5380998"/>
            <a:ext cx="1195644" cy="1195644"/>
            <a:chOff x="5069869" y="5380998"/>
            <a:chExt cx="1195644" cy="1195644"/>
          </a:xfrm>
        </p:grpSpPr>
        <p:sp>
          <p:nvSpPr>
            <p:cNvPr id="126" name="Ovale 48">
              <a:extLst>
                <a:ext uri="{FF2B5EF4-FFF2-40B4-BE49-F238E27FC236}">
                  <a16:creationId xmlns:a16="http://schemas.microsoft.com/office/drawing/2014/main" id="{AC6F6566-E6F6-42B5-9464-6BD6D7904525}"/>
                </a:ext>
              </a:extLst>
            </p:cNvPr>
            <p:cNvSpPr/>
            <p:nvPr/>
          </p:nvSpPr>
          <p:spPr>
            <a:xfrm>
              <a:off x="5069869" y="5380998"/>
              <a:ext cx="1195644" cy="1195644"/>
            </a:xfrm>
            <a:prstGeom prst="ellipse">
              <a:avLst/>
            </a:pr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7" name="Image 4">
              <a:extLst>
                <a:ext uri="{FF2B5EF4-FFF2-40B4-BE49-F238E27FC236}">
                  <a16:creationId xmlns:a16="http://schemas.microsoft.com/office/drawing/2014/main" id="{FF5FC171-E48B-4455-BC91-8C1D142AC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72" y="5608337"/>
              <a:ext cx="757268" cy="75172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130" name="TextBox 82">
            <a:extLst>
              <a:ext uri="{FF2B5EF4-FFF2-40B4-BE49-F238E27FC236}">
                <a16:creationId xmlns:a16="http://schemas.microsoft.com/office/drawing/2014/main" id="{EB7B4D51-AE94-47D7-9635-94D7C0140323}"/>
              </a:ext>
            </a:extLst>
          </p:cNvPr>
          <p:cNvSpPr txBox="1"/>
          <p:nvPr/>
        </p:nvSpPr>
        <p:spPr>
          <a:xfrm>
            <a:off x="6050840" y="4192973"/>
            <a:ext cx="338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READ DATA FROM API</a:t>
            </a:r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58CAD6B3-AFE2-44DD-B7F9-BBE91823541C}"/>
              </a:ext>
            </a:extLst>
          </p:cNvPr>
          <p:cNvCxnSpPr>
            <a:cxnSpLocks/>
          </p:cNvCxnSpPr>
          <p:nvPr/>
        </p:nvCxnSpPr>
        <p:spPr>
          <a:xfrm>
            <a:off x="5697393" y="3772153"/>
            <a:ext cx="0" cy="68724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9">
            <a:extLst>
              <a:ext uri="{FF2B5EF4-FFF2-40B4-BE49-F238E27FC236}">
                <a16:creationId xmlns:a16="http://schemas.microsoft.com/office/drawing/2014/main" id="{30C77193-6D8D-4BD3-B321-F673F2DF3E44}"/>
              </a:ext>
            </a:extLst>
          </p:cNvPr>
          <p:cNvSpPr/>
          <p:nvPr/>
        </p:nvSpPr>
        <p:spPr>
          <a:xfrm>
            <a:off x="5593948" y="4364145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9">
            <a:extLst>
              <a:ext uri="{FF2B5EF4-FFF2-40B4-BE49-F238E27FC236}">
                <a16:creationId xmlns:a16="http://schemas.microsoft.com/office/drawing/2014/main" id="{1C9B55E3-232C-4738-B3AE-8AB2B72FC4F3}"/>
              </a:ext>
            </a:extLst>
          </p:cNvPr>
          <p:cNvSpPr/>
          <p:nvPr/>
        </p:nvSpPr>
        <p:spPr>
          <a:xfrm>
            <a:off x="5595669" y="361183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77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8" grpId="0"/>
      <p:bldP spid="99" grpId="0"/>
      <p:bldP spid="101" grpId="0"/>
      <p:bldP spid="116" grpId="0" animBg="1"/>
      <p:bldP spid="118" grpId="0" animBg="1"/>
      <p:bldP spid="124" grpId="0"/>
      <p:bldP spid="130" grpId="0"/>
      <p:bldP spid="136" grpId="0" animBg="1"/>
      <p:bldP spid="1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tangolo 1">
            <a:extLst>
              <a:ext uri="{FF2B5EF4-FFF2-40B4-BE49-F238E27FC236}">
                <a16:creationId xmlns:a16="http://schemas.microsoft.com/office/drawing/2014/main" id="{12764F1F-0C8A-467D-B815-01EAA58768FC}"/>
              </a:ext>
            </a:extLst>
          </p:cNvPr>
          <p:cNvSpPr/>
          <p:nvPr/>
        </p:nvSpPr>
        <p:spPr>
          <a:xfrm rot="5400000" flipV="1">
            <a:off x="4134378" y="-1204220"/>
            <a:ext cx="6858004" cy="925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8927070" y="3711726"/>
            <a:ext cx="178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3078"/>
                </a:solidFill>
                <a:latin typeface="Tw Cen MT" panose="020B0602020104020603" pitchFamily="34" charset="0"/>
              </a:rPr>
              <a:t>PRATICAL</a:t>
            </a:r>
          </a:p>
        </p:txBody>
      </p:sp>
      <p:sp>
        <p:nvSpPr>
          <p:cNvPr id="41" name="TextBox 82">
            <a:extLst>
              <a:ext uri="{FF2B5EF4-FFF2-40B4-BE49-F238E27FC236}">
                <a16:creationId xmlns:a16="http://schemas.microsoft.com/office/drawing/2014/main" id="{B445F7AA-1FB1-4A8B-8676-BB8CD8BF3FD1}"/>
              </a:ext>
            </a:extLst>
          </p:cNvPr>
          <p:cNvSpPr txBox="1"/>
          <p:nvPr/>
        </p:nvSpPr>
        <p:spPr>
          <a:xfrm>
            <a:off x="3659653" y="3712487"/>
            <a:ext cx="419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3078"/>
                </a:solidFill>
                <a:latin typeface="Tw Cen MT" panose="020B0602020104020603" pitchFamily="34" charset="0"/>
              </a:rPr>
              <a:t>INTEGRATED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E903965A-E01B-4361-BE83-471ED8AA3925}"/>
              </a:ext>
            </a:extLst>
          </p:cNvPr>
          <p:cNvSpPr txBox="1"/>
          <p:nvPr/>
        </p:nvSpPr>
        <p:spPr>
          <a:xfrm>
            <a:off x="6434046" y="3703517"/>
            <a:ext cx="168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3078"/>
                </a:solidFill>
                <a:latin typeface="Tw Cen MT" panose="020B0602020104020603" pitchFamily="34" charset="0"/>
              </a:rPr>
              <a:t>FLEXIBLE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6F1FC06-5D6D-4D32-90F1-681C201056E2}"/>
              </a:ext>
            </a:extLst>
          </p:cNvPr>
          <p:cNvGrpSpPr/>
          <p:nvPr/>
        </p:nvGrpSpPr>
        <p:grpSpPr>
          <a:xfrm>
            <a:off x="4325307" y="2995486"/>
            <a:ext cx="588480" cy="646331"/>
            <a:chOff x="8919093" y="4213458"/>
            <a:chExt cx="588480" cy="646331"/>
          </a:xfrm>
        </p:grpSpPr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F98DBB9-A335-4CEB-8019-5BA2B18AF53E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6644221D-0A27-499B-9CD9-0C26568AB575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6260BC57-2F3E-42C6-9367-6C6BCB6617B9}"/>
              </a:ext>
            </a:extLst>
          </p:cNvPr>
          <p:cNvGrpSpPr/>
          <p:nvPr/>
        </p:nvGrpSpPr>
        <p:grpSpPr>
          <a:xfrm>
            <a:off x="6792324" y="2988238"/>
            <a:ext cx="588480" cy="646331"/>
            <a:chOff x="8919093" y="4213458"/>
            <a:chExt cx="588480" cy="646331"/>
          </a:xfrm>
        </p:grpSpPr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0A7C3A4C-9267-4093-9A36-49D415AD8BDC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0311DBC2-DB4F-4A23-8B33-4E8EAE5722B4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F301BC4-BE4B-425F-94F5-B8A4F7108AE1}"/>
              </a:ext>
            </a:extLst>
          </p:cNvPr>
          <p:cNvGrpSpPr/>
          <p:nvPr/>
        </p:nvGrpSpPr>
        <p:grpSpPr>
          <a:xfrm>
            <a:off x="9361929" y="2957278"/>
            <a:ext cx="588480" cy="646331"/>
            <a:chOff x="8919093" y="4213458"/>
            <a:chExt cx="588480" cy="646331"/>
          </a:xfrm>
        </p:grpSpPr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BEF63B89-C0FB-497B-83CA-70AE16AF4EB1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34A45448-A03B-4170-9551-1F928E1E7B4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8" y="2117713"/>
            <a:ext cx="2401879" cy="2401879"/>
          </a:xfrm>
          <a:prstGeom prst="rect">
            <a:avLst/>
          </a:prstGeom>
        </p:spPr>
      </p:pic>
      <p:sp>
        <p:nvSpPr>
          <p:cNvPr id="2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414762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0B8A9BDF-5CC5-48CA-84DA-62BC6D6557F0}"/>
              </a:ext>
            </a:extLst>
          </p:cNvPr>
          <p:cNvGrpSpPr/>
          <p:nvPr/>
        </p:nvGrpSpPr>
        <p:grpSpPr>
          <a:xfrm>
            <a:off x="10962223" y="-104320"/>
            <a:ext cx="1135777" cy="298951"/>
            <a:chOff x="10078303" y="1044386"/>
            <a:chExt cx="1135777" cy="29895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6D73C4A-5DC8-4F97-9B0E-2B64CD1E6031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08639"/>
              <a:chOff x="10419877" y="-1"/>
              <a:chExt cx="966137" cy="310746"/>
            </a:xfrm>
          </p:grpSpPr>
          <p:sp>
            <p:nvSpPr>
              <p:cNvPr id="28" name="Rettangolo 1">
                <a:extLst>
                  <a:ext uri="{FF2B5EF4-FFF2-40B4-BE49-F238E27FC236}">
                    <a16:creationId xmlns:a16="http://schemas.microsoft.com/office/drawing/2014/main" id="{962E4582-9DAC-428B-9232-5ECFA8FD6A69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Rettangolo 1">
                <a:extLst>
                  <a:ext uri="{FF2B5EF4-FFF2-40B4-BE49-F238E27FC236}">
                    <a16:creationId xmlns:a16="http://schemas.microsoft.com/office/drawing/2014/main" id="{B7593E21-4282-4B88-AB7D-85E7332BD028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Rettangolo 1">
                <a:extLst>
                  <a:ext uri="{FF2B5EF4-FFF2-40B4-BE49-F238E27FC236}">
                    <a16:creationId xmlns:a16="http://schemas.microsoft.com/office/drawing/2014/main" id="{A779EDDB-BDC1-4453-88E6-5316CE9FF5CD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Rettangolo 1">
                <a:extLst>
                  <a:ext uri="{FF2B5EF4-FFF2-40B4-BE49-F238E27FC236}">
                    <a16:creationId xmlns:a16="http://schemas.microsoft.com/office/drawing/2014/main" id="{E82343ED-5576-4912-BE5E-51593DB0CAFA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Rettangolo 1">
                <a:extLst>
                  <a:ext uri="{FF2B5EF4-FFF2-40B4-BE49-F238E27FC236}">
                    <a16:creationId xmlns:a16="http://schemas.microsoft.com/office/drawing/2014/main" id="{3C34133F-CCE4-4AB3-9862-7EBF36A21EFC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Rettangolo 1">
                <a:extLst>
                  <a:ext uri="{FF2B5EF4-FFF2-40B4-BE49-F238E27FC236}">
                    <a16:creationId xmlns:a16="http://schemas.microsoft.com/office/drawing/2014/main" id="{292C5C51-D2EC-40D2-8832-8266691F3B9F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7" name="Rettangolo 1">
              <a:extLst>
                <a:ext uri="{FF2B5EF4-FFF2-40B4-BE49-F238E27FC236}">
                  <a16:creationId xmlns:a16="http://schemas.microsoft.com/office/drawing/2014/main" id="{1E3F033C-DD09-41E7-98C8-5FD915B5C2A4}"/>
                </a:ext>
              </a:extLst>
            </p:cNvPr>
            <p:cNvSpPr/>
            <p:nvPr/>
          </p:nvSpPr>
          <p:spPr>
            <a:xfrm rot="5400000" flipV="1">
              <a:off x="11050803" y="1180059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410849628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tangolo 1">
            <a:extLst>
              <a:ext uri="{FF2B5EF4-FFF2-40B4-BE49-F238E27FC236}">
                <a16:creationId xmlns:a16="http://schemas.microsoft.com/office/drawing/2014/main" id="{12764F1F-0C8A-467D-B815-01EAA58768FC}"/>
              </a:ext>
            </a:extLst>
          </p:cNvPr>
          <p:cNvSpPr/>
          <p:nvPr/>
        </p:nvSpPr>
        <p:spPr>
          <a:xfrm rot="5400000" flipV="1">
            <a:off x="4134378" y="-1199620"/>
            <a:ext cx="6858004" cy="925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3628653" y="5258218"/>
            <a:ext cx="527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82">
            <a:extLst>
              <a:ext uri="{FF2B5EF4-FFF2-40B4-BE49-F238E27FC236}">
                <a16:creationId xmlns:a16="http://schemas.microsoft.com/office/drawing/2014/main" id="{5B045204-6150-473D-9428-096251BBC75C}"/>
              </a:ext>
            </a:extLst>
          </p:cNvPr>
          <p:cNvSpPr txBox="1"/>
          <p:nvPr/>
        </p:nvSpPr>
        <p:spPr>
          <a:xfrm>
            <a:off x="5144967" y="4658143"/>
            <a:ext cx="527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5EF1CE36-6D5B-41C5-A303-86D36E3B28A2}"/>
              </a:ext>
            </a:extLst>
          </p:cNvPr>
          <p:cNvSpPr txBox="1"/>
          <p:nvPr/>
        </p:nvSpPr>
        <p:spPr>
          <a:xfrm>
            <a:off x="33113" y="2909677"/>
            <a:ext cx="29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w Cen MT" panose="020B0602020104020603" pitchFamily="34" charset="0"/>
              </a:rPr>
              <a:t>QUESTIONS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53" y="1006892"/>
            <a:ext cx="7724593" cy="50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72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" y="1863979"/>
            <a:ext cx="2876550" cy="2876550"/>
          </a:xfrm>
          <a:prstGeom prst="rect">
            <a:avLst/>
          </a:prstGeom>
        </p:spPr>
      </p:pic>
      <p:sp>
        <p:nvSpPr>
          <p:cNvPr id="3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3721163"/>
            <a:ext cx="29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              START</a:t>
            </a:r>
          </a:p>
        </p:txBody>
      </p:sp>
      <p:sp>
        <p:nvSpPr>
          <p:cNvPr id="37" name="Rettangolo 1">
            <a:extLst>
              <a:ext uri="{FF2B5EF4-FFF2-40B4-BE49-F238E27FC236}">
                <a16:creationId xmlns:a16="http://schemas.microsoft.com/office/drawing/2014/main" id="{12764F1F-0C8A-467D-B815-01EAA58768FC}"/>
              </a:ext>
            </a:extLst>
          </p:cNvPr>
          <p:cNvSpPr/>
          <p:nvPr/>
        </p:nvSpPr>
        <p:spPr>
          <a:xfrm rot="5400000" flipV="1">
            <a:off x="4134378" y="-1199620"/>
            <a:ext cx="6858004" cy="925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76" y="490896"/>
            <a:ext cx="6052661" cy="5483245"/>
          </a:xfrm>
          <a:prstGeom prst="rect">
            <a:avLst/>
          </a:prstGeom>
        </p:spPr>
      </p:pic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766951" y="5691734"/>
            <a:ext cx="559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w Cen MT" panose="020B0602020104020603" pitchFamily="34" charset="0"/>
              </a:rPr>
              <a:t>DATA VISUALISATION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494ADAF9-7C8F-4539-ADED-300FB078ACE3}"/>
              </a:ext>
            </a:extLst>
          </p:cNvPr>
          <p:cNvGrpSpPr/>
          <p:nvPr/>
        </p:nvGrpSpPr>
        <p:grpSpPr>
          <a:xfrm>
            <a:off x="10962224" y="-104319"/>
            <a:ext cx="1135776" cy="302975"/>
            <a:chOff x="10078304" y="1044387"/>
            <a:chExt cx="1135776" cy="302975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FD2D5436-A909-43A6-B85F-7F23B3E2DB80}"/>
                </a:ext>
              </a:extLst>
            </p:cNvPr>
            <p:cNvGrpSpPr/>
            <p:nvPr/>
          </p:nvGrpSpPr>
          <p:grpSpPr>
            <a:xfrm>
              <a:off x="10078304" y="1044387"/>
              <a:ext cx="966136" cy="302975"/>
              <a:chOff x="10419878" y="0"/>
              <a:chExt cx="966136" cy="451249"/>
            </a:xfrm>
          </p:grpSpPr>
          <p:sp>
            <p:nvSpPr>
              <p:cNvPr id="23" name="Rettangolo 1">
                <a:extLst>
                  <a:ext uri="{FF2B5EF4-FFF2-40B4-BE49-F238E27FC236}">
                    <a16:creationId xmlns:a16="http://schemas.microsoft.com/office/drawing/2014/main" id="{CAC823A1-8742-4338-BE1D-EBFFB8C246DB}"/>
                  </a:ext>
                </a:extLst>
              </p:cNvPr>
              <p:cNvSpPr/>
              <p:nvPr/>
            </p:nvSpPr>
            <p:spPr>
              <a:xfrm rot="5400000" flipV="1">
                <a:off x="10323465" y="236918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Rettangolo 1">
                <a:extLst>
                  <a:ext uri="{FF2B5EF4-FFF2-40B4-BE49-F238E27FC236}">
                    <a16:creationId xmlns:a16="http://schemas.microsoft.com/office/drawing/2014/main" id="{ABDE968E-B5D7-4D00-A4D0-56FE8885A58E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Rettangolo 1">
                <a:extLst>
                  <a:ext uri="{FF2B5EF4-FFF2-40B4-BE49-F238E27FC236}">
                    <a16:creationId xmlns:a16="http://schemas.microsoft.com/office/drawing/2014/main" id="{0CE1F308-63F3-4803-8C4F-FCB12F6A1EB3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1">
                <a:extLst>
                  <a:ext uri="{FF2B5EF4-FFF2-40B4-BE49-F238E27FC236}">
                    <a16:creationId xmlns:a16="http://schemas.microsoft.com/office/drawing/2014/main" id="{CC7B313B-601F-4247-9668-5176E373EA69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AAB483B9-D09F-40F4-9929-0BDA70C94DDB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AAEA4673-220B-41A7-ADF0-9C1B4F16D2FF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" name="Rettangolo 1">
              <a:extLst>
                <a:ext uri="{FF2B5EF4-FFF2-40B4-BE49-F238E27FC236}">
                  <a16:creationId xmlns:a16="http://schemas.microsoft.com/office/drawing/2014/main" id="{CCBA2A08-197E-4115-886B-B03994E45161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87888850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" y="1863979"/>
            <a:ext cx="2876550" cy="2876550"/>
          </a:xfrm>
          <a:prstGeom prst="rect">
            <a:avLst/>
          </a:prstGeom>
        </p:spPr>
      </p:pic>
      <p:sp>
        <p:nvSpPr>
          <p:cNvPr id="3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3721163"/>
            <a:ext cx="29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              START</a:t>
            </a:r>
          </a:p>
        </p:txBody>
      </p:sp>
      <p:sp>
        <p:nvSpPr>
          <p:cNvPr id="37" name="Rettangolo 1">
            <a:extLst>
              <a:ext uri="{FF2B5EF4-FFF2-40B4-BE49-F238E27FC236}">
                <a16:creationId xmlns:a16="http://schemas.microsoft.com/office/drawing/2014/main" id="{12764F1F-0C8A-467D-B815-01EAA58768FC}"/>
              </a:ext>
            </a:extLst>
          </p:cNvPr>
          <p:cNvSpPr/>
          <p:nvPr/>
        </p:nvSpPr>
        <p:spPr>
          <a:xfrm rot="5400000" flipV="1">
            <a:off x="4134378" y="-1199620"/>
            <a:ext cx="6858004" cy="925724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05973C-7241-424E-BB97-26BFE7569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77" y="1042616"/>
            <a:ext cx="7607600" cy="4772768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1C8E254F-6B85-443A-859F-17F0CA4F49B1}"/>
              </a:ext>
            </a:extLst>
          </p:cNvPr>
          <p:cNvGrpSpPr/>
          <p:nvPr/>
        </p:nvGrpSpPr>
        <p:grpSpPr>
          <a:xfrm>
            <a:off x="4668289" y="1054056"/>
            <a:ext cx="5862488" cy="4749888"/>
            <a:chOff x="4496021" y="1054056"/>
            <a:chExt cx="5862488" cy="4749888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406358D-C663-4C95-803C-32FCDA79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528" y="1054056"/>
              <a:ext cx="4296121" cy="4296121"/>
            </a:xfrm>
            <a:prstGeom prst="rect">
              <a:avLst/>
            </a:prstGeom>
          </p:spPr>
        </p:pic>
        <p:sp>
          <p:nvSpPr>
            <p:cNvPr id="23" name="TextBox 82">
              <a:extLst>
                <a:ext uri="{FF2B5EF4-FFF2-40B4-BE49-F238E27FC236}">
                  <a16:creationId xmlns:a16="http://schemas.microsoft.com/office/drawing/2014/main" id="{76E6813C-EF4A-414B-987D-F0131D6FBEB7}"/>
                </a:ext>
              </a:extLst>
            </p:cNvPr>
            <p:cNvSpPr txBox="1"/>
            <p:nvPr/>
          </p:nvSpPr>
          <p:spPr>
            <a:xfrm>
              <a:off x="4496021" y="5157613"/>
              <a:ext cx="586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70C0"/>
                  </a:solidFill>
                  <a:latin typeface="Tw Cen MT" panose="020B0602020104020603" pitchFamily="34" charset="0"/>
                </a:rPr>
                <a:t>STRUCTURED DATA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E0F6DDB3-C7EC-409A-BF38-A8BD38872065}"/>
              </a:ext>
            </a:extLst>
          </p:cNvPr>
          <p:cNvGrpSpPr/>
          <p:nvPr/>
        </p:nvGrpSpPr>
        <p:grpSpPr>
          <a:xfrm>
            <a:off x="10962224" y="-104319"/>
            <a:ext cx="1135776" cy="302975"/>
            <a:chOff x="10078304" y="1044387"/>
            <a:chExt cx="1135776" cy="302975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3263486-BC51-4B8A-B048-C15AFBC8AF2C}"/>
                </a:ext>
              </a:extLst>
            </p:cNvPr>
            <p:cNvGrpSpPr/>
            <p:nvPr/>
          </p:nvGrpSpPr>
          <p:grpSpPr>
            <a:xfrm>
              <a:off x="10078304" y="1044387"/>
              <a:ext cx="966136" cy="302975"/>
              <a:chOff x="10419878" y="0"/>
              <a:chExt cx="966136" cy="451249"/>
            </a:xfrm>
          </p:grpSpPr>
          <p:sp>
            <p:nvSpPr>
              <p:cNvPr id="22" name="Rettangolo 1">
                <a:extLst>
                  <a:ext uri="{FF2B5EF4-FFF2-40B4-BE49-F238E27FC236}">
                    <a16:creationId xmlns:a16="http://schemas.microsoft.com/office/drawing/2014/main" id="{E5F33790-10F5-4081-B4EB-9CF180ADF175}"/>
                  </a:ext>
                </a:extLst>
              </p:cNvPr>
              <p:cNvSpPr/>
              <p:nvPr/>
            </p:nvSpPr>
            <p:spPr>
              <a:xfrm rot="5400000" flipV="1">
                <a:off x="10323465" y="236918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Rettangolo 1">
                <a:extLst>
                  <a:ext uri="{FF2B5EF4-FFF2-40B4-BE49-F238E27FC236}">
                    <a16:creationId xmlns:a16="http://schemas.microsoft.com/office/drawing/2014/main" id="{3BA1A41D-2DD0-4D6D-8BF6-7CD0636E7D2D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Rettangolo 1">
                <a:extLst>
                  <a:ext uri="{FF2B5EF4-FFF2-40B4-BE49-F238E27FC236}">
                    <a16:creationId xmlns:a16="http://schemas.microsoft.com/office/drawing/2014/main" id="{142F34AE-4B71-4649-9E32-EFE22FDB1CBD}"/>
                  </a:ext>
                </a:extLst>
              </p:cNvPr>
              <p:cNvSpPr/>
              <p:nvPr/>
            </p:nvSpPr>
            <p:spPr>
              <a:xfrm rot="5400000" flipV="1">
                <a:off x="10493108" y="96413"/>
                <a:ext cx="310744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Rettangolo 1">
                <a:extLst>
                  <a:ext uri="{FF2B5EF4-FFF2-40B4-BE49-F238E27FC236}">
                    <a16:creationId xmlns:a16="http://schemas.microsoft.com/office/drawing/2014/main" id="{B414E9D3-BBA9-4F7E-B1E2-A0824C8DEBBE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Rettangolo 1">
                <a:extLst>
                  <a:ext uri="{FF2B5EF4-FFF2-40B4-BE49-F238E27FC236}">
                    <a16:creationId xmlns:a16="http://schemas.microsoft.com/office/drawing/2014/main" id="{9C5A52C4-70A4-40E3-92E5-62EA045F0AA4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Rettangolo 1">
                <a:extLst>
                  <a:ext uri="{FF2B5EF4-FFF2-40B4-BE49-F238E27FC236}">
                    <a16:creationId xmlns:a16="http://schemas.microsoft.com/office/drawing/2014/main" id="{8D8CE462-2368-4B7F-8BC3-F8046D2B81B3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" name="Rettangolo 1">
              <a:extLst>
                <a:ext uri="{FF2B5EF4-FFF2-40B4-BE49-F238E27FC236}">
                  <a16:creationId xmlns:a16="http://schemas.microsoft.com/office/drawing/2014/main" id="{A861B9B4-38FB-4A5C-92C9-F9F182EE7600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253913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4203899" y="2042558"/>
            <a:ext cx="2946399" cy="2772401"/>
            <a:chOff x="4594922" y="2144380"/>
            <a:chExt cx="2946399" cy="2772401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639" y="2144380"/>
              <a:ext cx="2430966" cy="2430966"/>
            </a:xfrm>
            <a:prstGeom prst="rect">
              <a:avLst/>
            </a:prstGeom>
          </p:spPr>
        </p:pic>
        <p:sp>
          <p:nvSpPr>
            <p:cNvPr id="8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ANGULAR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8069972" y="1871944"/>
            <a:ext cx="2946399" cy="2943015"/>
            <a:chOff x="8052032" y="1973766"/>
            <a:chExt cx="2946399" cy="294301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22625" r="26121" b="30378"/>
            <a:stretch/>
          </p:blipFill>
          <p:spPr>
            <a:xfrm>
              <a:off x="8229599" y="1973766"/>
              <a:ext cx="2564781" cy="2497873"/>
            </a:xfrm>
            <a:prstGeom prst="rect">
              <a:avLst/>
            </a:prstGeom>
          </p:spPr>
        </p:pic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09D43EE1-8C1D-4EFF-A339-07938A3E1E54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BEB52C0A-B2A9-4E17-AC07-2EE22F5021E7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34" name="Rettangolo 1">
                <a:extLst>
                  <a:ext uri="{FF2B5EF4-FFF2-40B4-BE49-F238E27FC236}">
                    <a16:creationId xmlns:a16="http://schemas.microsoft.com/office/drawing/2014/main" id="{E8A7080E-1871-4640-BCB5-2618D46208EB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1B482890-10C7-43AD-B2C9-88C60D56A45F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99563F61-B887-4328-B474-A87E5C6AC019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22B87014-308F-4298-9E01-01E1EA2ECED3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0F5AFE52-DC3C-4F6B-BA0A-22B292B2E2E8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DB5CB975-990B-43CE-ACDC-53AC52712730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3" name="Rettangolo 1">
              <a:extLst>
                <a:ext uri="{FF2B5EF4-FFF2-40B4-BE49-F238E27FC236}">
                  <a16:creationId xmlns:a16="http://schemas.microsoft.com/office/drawing/2014/main" id="{DA6BA372-BD3F-4B7A-8680-F1132D9012C2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32738160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4203899" y="2042558"/>
            <a:ext cx="2946399" cy="2772401"/>
            <a:chOff x="4594922" y="2144380"/>
            <a:chExt cx="2946399" cy="2772401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639" y="2144380"/>
              <a:ext cx="2430966" cy="2430966"/>
            </a:xfrm>
            <a:prstGeom prst="rect">
              <a:avLst/>
            </a:prstGeom>
          </p:spPr>
        </p:pic>
        <p:sp>
          <p:nvSpPr>
            <p:cNvPr id="8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ANGULAR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8069972" y="1871944"/>
            <a:ext cx="2946399" cy="2943015"/>
            <a:chOff x="8052032" y="1973766"/>
            <a:chExt cx="2946399" cy="294301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22625" r="26121" b="30378"/>
            <a:stretch/>
          </p:blipFill>
          <p:spPr>
            <a:xfrm>
              <a:off x="8229599" y="1973766"/>
              <a:ext cx="2564781" cy="2497873"/>
            </a:xfrm>
            <a:prstGeom prst="rect">
              <a:avLst/>
            </a:prstGeom>
          </p:spPr>
        </p:pic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6" name="Groupe 6">
            <a:extLst>
              <a:ext uri="{FF2B5EF4-FFF2-40B4-BE49-F238E27FC236}">
                <a16:creationId xmlns:a16="http://schemas.microsoft.com/office/drawing/2014/main" id="{D25E47ED-A60E-4002-AE0A-D6DAD9AAE4E5}"/>
              </a:ext>
            </a:extLst>
          </p:cNvPr>
          <p:cNvGrpSpPr/>
          <p:nvPr/>
        </p:nvGrpSpPr>
        <p:grpSpPr>
          <a:xfrm>
            <a:off x="8077230" y="2024344"/>
            <a:ext cx="2946399" cy="2943015"/>
            <a:chOff x="8052032" y="1973766"/>
            <a:chExt cx="2946399" cy="2943015"/>
          </a:xfrm>
        </p:grpSpPr>
        <p:pic>
          <p:nvPicPr>
            <p:cNvPr id="17" name="Image 2">
              <a:extLst>
                <a:ext uri="{FF2B5EF4-FFF2-40B4-BE49-F238E27FC236}">
                  <a16:creationId xmlns:a16="http://schemas.microsoft.com/office/drawing/2014/main" id="{621D6516-2F9B-4A72-B888-5438072B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053" y="1973766"/>
              <a:ext cx="2497873" cy="2497873"/>
            </a:xfrm>
            <a:prstGeom prst="rect">
              <a:avLst/>
            </a:prstGeom>
          </p:spPr>
        </p:pic>
        <p:sp>
          <p:nvSpPr>
            <p:cNvPr id="18" name="TextBox 82">
              <a:extLst>
                <a:ext uri="{FF2B5EF4-FFF2-40B4-BE49-F238E27FC236}">
                  <a16:creationId xmlns:a16="http://schemas.microsoft.com/office/drawing/2014/main" id="{68C7DA25-BFB0-4592-8A24-4099FE9F61C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GOOGLE</a:t>
              </a: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3E1CB69B-BFA6-4471-9698-418404BD6F40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5C23926-906B-493F-B42F-8307642E8CC3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25" name="Rettangolo 1">
                <a:extLst>
                  <a:ext uri="{FF2B5EF4-FFF2-40B4-BE49-F238E27FC236}">
                    <a16:creationId xmlns:a16="http://schemas.microsoft.com/office/drawing/2014/main" id="{7E748DFB-CA77-49A9-9E1A-7DC42F48CFEB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194126A1-E814-4C21-A0F7-B14ACD51B35E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972DB943-95F9-4EE1-8E19-1257C6E844DD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3E93085F-E66B-4D8F-BA7B-B1945E78079A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1DCE7A97-F971-41D8-A16A-06B877E0C7CC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17B8149F-7109-4B9D-BDF7-B50CEC6717B5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4" name="Rettangolo 1">
              <a:extLst>
                <a:ext uri="{FF2B5EF4-FFF2-40B4-BE49-F238E27FC236}">
                  <a16:creationId xmlns:a16="http://schemas.microsoft.com/office/drawing/2014/main" id="{B60202A8-9486-4FD4-B2B6-BB3F4B6C1466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507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roupe 6">
            <a:extLst>
              <a:ext uri="{FF2B5EF4-FFF2-40B4-BE49-F238E27FC236}">
                <a16:creationId xmlns:a16="http://schemas.microsoft.com/office/drawing/2014/main" id="{D25E47ED-A60E-4002-AE0A-D6DAD9AAE4E5}"/>
              </a:ext>
            </a:extLst>
          </p:cNvPr>
          <p:cNvGrpSpPr/>
          <p:nvPr/>
        </p:nvGrpSpPr>
        <p:grpSpPr>
          <a:xfrm>
            <a:off x="8077230" y="2024343"/>
            <a:ext cx="2946399" cy="2943015"/>
            <a:chOff x="8052032" y="1973766"/>
            <a:chExt cx="2946399" cy="2943015"/>
          </a:xfrm>
        </p:grpSpPr>
        <p:pic>
          <p:nvPicPr>
            <p:cNvPr id="17" name="Image 2">
              <a:extLst>
                <a:ext uri="{FF2B5EF4-FFF2-40B4-BE49-F238E27FC236}">
                  <a16:creationId xmlns:a16="http://schemas.microsoft.com/office/drawing/2014/main" id="{621D6516-2F9B-4A72-B888-5438072B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053" y="1973766"/>
              <a:ext cx="2497873" cy="2497873"/>
            </a:xfrm>
            <a:prstGeom prst="rect">
              <a:avLst/>
            </a:prstGeom>
          </p:spPr>
        </p:pic>
        <p:sp>
          <p:nvSpPr>
            <p:cNvPr id="18" name="TextBox 82">
              <a:extLst>
                <a:ext uri="{FF2B5EF4-FFF2-40B4-BE49-F238E27FC236}">
                  <a16:creationId xmlns:a16="http://schemas.microsoft.com/office/drawing/2014/main" id="{68C7DA25-BFB0-4592-8A24-4099FE9F61C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GOOGLE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8069972" y="2261190"/>
            <a:ext cx="2946399" cy="2553769"/>
            <a:chOff x="8052032" y="2363012"/>
            <a:chExt cx="2946399" cy="255376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638" y="2363012"/>
              <a:ext cx="1993702" cy="1993702"/>
            </a:xfrm>
            <a:prstGeom prst="rect">
              <a:avLst/>
            </a:prstGeom>
          </p:spPr>
        </p:pic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TYPESCRIPT</a:t>
              </a:r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4203899" y="2042558"/>
            <a:ext cx="2946399" cy="2772401"/>
            <a:chOff x="4594922" y="2144380"/>
            <a:chExt cx="2946399" cy="2772401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639" y="2144380"/>
              <a:ext cx="2430966" cy="2430966"/>
            </a:xfrm>
            <a:prstGeom prst="rect">
              <a:avLst/>
            </a:prstGeom>
          </p:spPr>
        </p:pic>
        <p:sp>
          <p:nvSpPr>
            <p:cNvPr id="8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ANGULAR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50B5071-330F-46A8-89A2-20A72F42DC58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B23334F4-735D-4B29-BA73-85A49C342F95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25" name="Rettangolo 1">
                <a:extLst>
                  <a:ext uri="{FF2B5EF4-FFF2-40B4-BE49-F238E27FC236}">
                    <a16:creationId xmlns:a16="http://schemas.microsoft.com/office/drawing/2014/main" id="{649FD523-7F21-4187-A40F-B59622B934BF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1">
                <a:extLst>
                  <a:ext uri="{FF2B5EF4-FFF2-40B4-BE49-F238E27FC236}">
                    <a16:creationId xmlns:a16="http://schemas.microsoft.com/office/drawing/2014/main" id="{32852FC9-7E70-43BA-8920-18C8D77A062D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1">
                <a:extLst>
                  <a:ext uri="{FF2B5EF4-FFF2-40B4-BE49-F238E27FC236}">
                    <a16:creationId xmlns:a16="http://schemas.microsoft.com/office/drawing/2014/main" id="{6737E1C8-CC83-4B65-97D5-84D9B1B6CBFB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Rettangolo 1">
                <a:extLst>
                  <a:ext uri="{FF2B5EF4-FFF2-40B4-BE49-F238E27FC236}">
                    <a16:creationId xmlns:a16="http://schemas.microsoft.com/office/drawing/2014/main" id="{9800D3F8-8C65-4D86-AB16-A86085D60015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414A6309-AC9F-4E4A-BCC1-4999BCB77F33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C2115D89-5B0A-4D09-A657-3508B9E25AE7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4" name="Rettangolo 1">
              <a:extLst>
                <a:ext uri="{FF2B5EF4-FFF2-40B4-BE49-F238E27FC236}">
                  <a16:creationId xmlns:a16="http://schemas.microsoft.com/office/drawing/2014/main" id="{C6D6C039-4672-4360-A85B-181DE9E580C7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2276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">
            <a:extLst>
              <a:ext uri="{FF2B5EF4-FFF2-40B4-BE49-F238E27FC236}">
                <a16:creationId xmlns:a16="http://schemas.microsoft.com/office/drawing/2014/main" id="{3840BC6F-7C60-4A4F-BAC4-F5F885F5B779}"/>
              </a:ext>
            </a:extLst>
          </p:cNvPr>
          <p:cNvSpPr/>
          <p:nvPr/>
        </p:nvSpPr>
        <p:spPr>
          <a:xfrm rot="5400000" flipV="1">
            <a:off x="4140835" y="-1194922"/>
            <a:ext cx="6858491" cy="924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1713638"/>
            <a:ext cx="2573184" cy="2573184"/>
          </a:xfrm>
          <a:prstGeom prst="rect">
            <a:avLst/>
          </a:prstGeom>
        </p:spPr>
      </p:pic>
      <p:sp>
        <p:nvSpPr>
          <p:cNvPr id="2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0" y="4113681"/>
            <a:ext cx="294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TECHNOLOGY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4203899" y="2042558"/>
            <a:ext cx="2946399" cy="2772401"/>
            <a:chOff x="4594922" y="2144380"/>
            <a:chExt cx="2946399" cy="2772401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639" y="2144380"/>
              <a:ext cx="2430966" cy="2430966"/>
            </a:xfrm>
            <a:prstGeom prst="rect">
              <a:avLst/>
            </a:prstGeom>
          </p:spPr>
        </p:pic>
        <p:sp>
          <p:nvSpPr>
            <p:cNvPr id="8" name="TextBox 82">
              <a:extLst>
                <a:ext uri="{FF2B5EF4-FFF2-40B4-BE49-F238E27FC236}">
                  <a16:creationId xmlns:a16="http://schemas.microsoft.com/office/drawing/2014/main" id="{BD3B0D93-ECDC-4BD5-8BA3-3FC0CDDBF8D3}"/>
                </a:ext>
              </a:extLst>
            </p:cNvPr>
            <p:cNvSpPr txBox="1"/>
            <p:nvPr/>
          </p:nvSpPr>
          <p:spPr>
            <a:xfrm>
              <a:off x="459492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ANGULAR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7097063" y="3000230"/>
            <a:ext cx="768427" cy="774188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5" name="Groupe 6">
            <a:extLst>
              <a:ext uri="{FF2B5EF4-FFF2-40B4-BE49-F238E27FC236}">
                <a16:creationId xmlns:a16="http://schemas.microsoft.com/office/drawing/2014/main" id="{E3775562-E526-461F-A69D-CFDEE761AA6F}"/>
              </a:ext>
            </a:extLst>
          </p:cNvPr>
          <p:cNvGrpSpPr/>
          <p:nvPr/>
        </p:nvGrpSpPr>
        <p:grpSpPr>
          <a:xfrm>
            <a:off x="8069972" y="2261190"/>
            <a:ext cx="2946399" cy="2553769"/>
            <a:chOff x="8052032" y="2363012"/>
            <a:chExt cx="2946399" cy="2553769"/>
          </a:xfrm>
        </p:grpSpPr>
        <p:pic>
          <p:nvPicPr>
            <p:cNvPr id="20" name="Image 2">
              <a:extLst>
                <a:ext uri="{FF2B5EF4-FFF2-40B4-BE49-F238E27FC236}">
                  <a16:creationId xmlns:a16="http://schemas.microsoft.com/office/drawing/2014/main" id="{8AEF5EEC-1167-45A9-884E-8F741F9F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638" y="2363012"/>
              <a:ext cx="1993702" cy="1993702"/>
            </a:xfrm>
            <a:prstGeom prst="rect">
              <a:avLst/>
            </a:prstGeom>
          </p:spPr>
        </p:pic>
        <p:sp>
          <p:nvSpPr>
            <p:cNvPr id="21" name="TextBox 82">
              <a:extLst>
                <a:ext uri="{FF2B5EF4-FFF2-40B4-BE49-F238E27FC236}">
                  <a16:creationId xmlns:a16="http://schemas.microsoft.com/office/drawing/2014/main" id="{620A2003-0972-42F8-A964-26AB1E9841CA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TYPESCRIPT</a:t>
              </a:r>
            </a:p>
          </p:txBody>
        </p:sp>
      </p:grpSp>
      <p:grpSp>
        <p:nvGrpSpPr>
          <p:cNvPr id="22" name="Groupe 6">
            <a:extLst>
              <a:ext uri="{FF2B5EF4-FFF2-40B4-BE49-F238E27FC236}">
                <a16:creationId xmlns:a16="http://schemas.microsoft.com/office/drawing/2014/main" id="{6F8B24AB-C3BD-4AB5-B778-613486A15863}"/>
              </a:ext>
            </a:extLst>
          </p:cNvPr>
          <p:cNvGrpSpPr/>
          <p:nvPr/>
        </p:nvGrpSpPr>
        <p:grpSpPr>
          <a:xfrm>
            <a:off x="8069972" y="1871944"/>
            <a:ext cx="2946399" cy="2943015"/>
            <a:chOff x="8052032" y="1973766"/>
            <a:chExt cx="2946399" cy="2943015"/>
          </a:xfrm>
        </p:grpSpPr>
        <p:pic>
          <p:nvPicPr>
            <p:cNvPr id="23" name="Image 2">
              <a:extLst>
                <a:ext uri="{FF2B5EF4-FFF2-40B4-BE49-F238E27FC236}">
                  <a16:creationId xmlns:a16="http://schemas.microsoft.com/office/drawing/2014/main" id="{D5139F5F-7BC3-4D6D-BCCB-C816A0CFC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22625" r="26121" b="30378"/>
            <a:stretch/>
          </p:blipFill>
          <p:spPr>
            <a:xfrm>
              <a:off x="8229599" y="1973766"/>
              <a:ext cx="2564781" cy="2497873"/>
            </a:xfrm>
            <a:prstGeom prst="rect">
              <a:avLst/>
            </a:prstGeom>
          </p:spPr>
        </p:pic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60E88F31-D616-4714-8593-B2824A1C21FD}"/>
                </a:ext>
              </a:extLst>
            </p:cNvPr>
            <p:cNvSpPr txBox="1"/>
            <p:nvPr/>
          </p:nvSpPr>
          <p:spPr>
            <a:xfrm>
              <a:off x="8052032" y="4455116"/>
              <a:ext cx="2946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Tw Cen MT" panose="020B0602020104020603" pitchFamily="34" charset="0"/>
                </a:rPr>
                <a:t>HIGHCHARTS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66CE558-5B90-4043-90F3-3341AB5D60F7}"/>
              </a:ext>
            </a:extLst>
          </p:cNvPr>
          <p:cNvGrpSpPr/>
          <p:nvPr/>
        </p:nvGrpSpPr>
        <p:grpSpPr>
          <a:xfrm>
            <a:off x="10962223" y="-104320"/>
            <a:ext cx="1135777" cy="298952"/>
            <a:chOff x="10078303" y="1044386"/>
            <a:chExt cx="1135777" cy="29895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F9CD0AB5-6DB4-40AE-B185-E44646595DA3}"/>
                </a:ext>
              </a:extLst>
            </p:cNvPr>
            <p:cNvGrpSpPr/>
            <p:nvPr/>
          </p:nvGrpSpPr>
          <p:grpSpPr>
            <a:xfrm>
              <a:off x="10078303" y="1044386"/>
              <a:ext cx="966137" cy="298952"/>
              <a:chOff x="10419877" y="-1"/>
              <a:chExt cx="966137" cy="445258"/>
            </a:xfrm>
          </p:grpSpPr>
          <p:sp>
            <p:nvSpPr>
              <p:cNvPr id="30" name="Rettangolo 1">
                <a:extLst>
                  <a:ext uri="{FF2B5EF4-FFF2-40B4-BE49-F238E27FC236}">
                    <a16:creationId xmlns:a16="http://schemas.microsoft.com/office/drawing/2014/main" id="{129E0A8E-AAC2-4CD4-BBC3-A56E78D9DFC6}"/>
                  </a:ext>
                </a:extLst>
              </p:cNvPr>
              <p:cNvSpPr/>
              <p:nvPr/>
            </p:nvSpPr>
            <p:spPr>
              <a:xfrm rot="5400000" flipV="1">
                <a:off x="10323464" y="96412"/>
                <a:ext cx="310744" cy="117917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1">
                <a:extLst>
                  <a:ext uri="{FF2B5EF4-FFF2-40B4-BE49-F238E27FC236}">
                    <a16:creationId xmlns:a16="http://schemas.microsoft.com/office/drawing/2014/main" id="{5E0EF6CC-FD9D-49DC-87E6-0BF057C885BA}"/>
                  </a:ext>
                </a:extLst>
              </p:cNvPr>
              <p:cNvSpPr/>
              <p:nvPr/>
            </p:nvSpPr>
            <p:spPr>
              <a:xfrm rot="5400000" flipV="1">
                <a:off x="11002042" y="96412"/>
                <a:ext cx="310744" cy="117921"/>
              </a:xfrm>
              <a:prstGeom prst="rect">
                <a:avLst/>
              </a:prstGeom>
              <a:solidFill>
                <a:srgbClr val="3DB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1">
                <a:extLst>
                  <a:ext uri="{FF2B5EF4-FFF2-40B4-BE49-F238E27FC236}">
                    <a16:creationId xmlns:a16="http://schemas.microsoft.com/office/drawing/2014/main" id="{4F13D633-71E8-4353-97BF-90791326B54F}"/>
                  </a:ext>
                </a:extLst>
              </p:cNvPr>
              <p:cNvSpPr/>
              <p:nvPr/>
            </p:nvSpPr>
            <p:spPr>
              <a:xfrm rot="5400000" flipV="1">
                <a:off x="10493108" y="230926"/>
                <a:ext cx="310745" cy="11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1">
                <a:extLst>
                  <a:ext uri="{FF2B5EF4-FFF2-40B4-BE49-F238E27FC236}">
                    <a16:creationId xmlns:a16="http://schemas.microsoft.com/office/drawing/2014/main" id="{637DA65B-9544-4112-9209-16E99062FE1A}"/>
                  </a:ext>
                </a:extLst>
              </p:cNvPr>
              <p:cNvSpPr/>
              <p:nvPr/>
            </p:nvSpPr>
            <p:spPr>
              <a:xfrm rot="5400000" flipV="1">
                <a:off x="10662752" y="96413"/>
                <a:ext cx="310744" cy="1179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1">
                <a:extLst>
                  <a:ext uri="{FF2B5EF4-FFF2-40B4-BE49-F238E27FC236}">
                    <a16:creationId xmlns:a16="http://schemas.microsoft.com/office/drawing/2014/main" id="{B686D59C-FAEB-4491-B0D3-59A0F02B1B0A}"/>
                  </a:ext>
                </a:extLst>
              </p:cNvPr>
              <p:cNvSpPr/>
              <p:nvPr/>
            </p:nvSpPr>
            <p:spPr>
              <a:xfrm rot="5400000" flipV="1">
                <a:off x="10832396" y="96413"/>
                <a:ext cx="310744" cy="1179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1">
                <a:extLst>
                  <a:ext uri="{FF2B5EF4-FFF2-40B4-BE49-F238E27FC236}">
                    <a16:creationId xmlns:a16="http://schemas.microsoft.com/office/drawing/2014/main" id="{EFA4D01D-0C8E-4385-AA84-7457175E7C2E}"/>
                  </a:ext>
                </a:extLst>
              </p:cNvPr>
              <p:cNvSpPr/>
              <p:nvPr/>
            </p:nvSpPr>
            <p:spPr>
              <a:xfrm rot="5400000" flipV="1">
                <a:off x="11171684" y="96413"/>
                <a:ext cx="310744" cy="11791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Rettangolo 1">
              <a:extLst>
                <a:ext uri="{FF2B5EF4-FFF2-40B4-BE49-F238E27FC236}">
                  <a16:creationId xmlns:a16="http://schemas.microsoft.com/office/drawing/2014/main" id="{EB681A04-FA4C-4EB1-B3B9-A6B9CC266D8C}"/>
                </a:ext>
              </a:extLst>
            </p:cNvPr>
            <p:cNvSpPr/>
            <p:nvPr/>
          </p:nvSpPr>
          <p:spPr>
            <a:xfrm rot="5400000" flipV="1">
              <a:off x="11050803" y="1089747"/>
              <a:ext cx="208638" cy="117917"/>
            </a:xfrm>
            <a:prstGeom prst="rect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9704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17251</TotalTime>
  <Words>381</Words>
  <Application>Microsoft Office PowerPoint</Application>
  <PresentationFormat>Widescreen</PresentationFormat>
  <Paragraphs>253</Paragraphs>
  <Slides>32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Tw Cen MT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Davide Carboni</cp:lastModifiedBy>
  <cp:revision>267</cp:revision>
  <cp:lastPrinted>2018-12-18T16:23:41Z</cp:lastPrinted>
  <dcterms:created xsi:type="dcterms:W3CDTF">2017-10-30T13:02:30Z</dcterms:created>
  <dcterms:modified xsi:type="dcterms:W3CDTF">2019-04-02T20:44:31Z</dcterms:modified>
</cp:coreProperties>
</file>